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7" r:id="rId2"/>
    <p:sldId id="269" r:id="rId3"/>
    <p:sldId id="261" r:id="rId4"/>
    <p:sldId id="285" r:id="rId5"/>
    <p:sldId id="286" r:id="rId6"/>
    <p:sldId id="273" r:id="rId7"/>
    <p:sldId id="268" r:id="rId8"/>
    <p:sldId id="280" r:id="rId9"/>
    <p:sldId id="288" r:id="rId10"/>
    <p:sldId id="287" r:id="rId11"/>
    <p:sldId id="289" r:id="rId12"/>
    <p:sldId id="290" r:id="rId13"/>
    <p:sldId id="291" r:id="rId14"/>
    <p:sldId id="294" r:id="rId15"/>
    <p:sldId id="292" r:id="rId16"/>
    <p:sldId id="293" r:id="rId17"/>
    <p:sldId id="279" r:id="rId18"/>
    <p:sldId id="295" r:id="rId19"/>
    <p:sldId id="282" r:id="rId20"/>
    <p:sldId id="281" r:id="rId21"/>
    <p:sldId id="283" r:id="rId22"/>
  </p:sldIdLst>
  <p:sldSz cx="12188825" cy="6858000"/>
  <p:notesSz cx="6858000" cy="9144000"/>
  <p:custDataLst>
    <p:tags r:id="rId2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12"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53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17" autoAdjust="0"/>
    <p:restoredTop sz="90771" autoAdjust="0"/>
  </p:normalViewPr>
  <p:slideViewPr>
    <p:cSldViewPr showGuides="1">
      <p:cViewPr varScale="1">
        <p:scale>
          <a:sx n="85" d="100"/>
          <a:sy n="85" d="100"/>
        </p:scale>
        <p:origin x="408" y="62"/>
      </p:cViewPr>
      <p:guideLst>
        <p:guide orient="horz" pos="2160"/>
        <p:guide pos="3839"/>
      </p:guideLst>
    </p:cSldViewPr>
  </p:slideViewPr>
  <p:outlineViewPr>
    <p:cViewPr>
      <p:scale>
        <a:sx n="33" d="100"/>
        <a:sy n="33" d="100"/>
      </p:scale>
      <p:origin x="0" y="-701"/>
    </p:cViewPr>
  </p:outlineViewPr>
  <p:notesTextViewPr>
    <p:cViewPr>
      <p:scale>
        <a:sx n="1" d="1"/>
        <a:sy n="1" d="1"/>
      </p:scale>
      <p:origin x="0" y="0"/>
    </p:cViewPr>
  </p:notesTextViewPr>
  <p:notesViewPr>
    <p:cSldViewPr showGuides="1">
      <p:cViewPr varScale="1">
        <p:scale>
          <a:sx n="65" d="100"/>
          <a:sy n="65" d="100"/>
        </p:scale>
        <p:origin x="2796"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ada Kalubowila" userId="772c6b352e3b9cf0" providerId="LiveId" clId="{C1A02F38-99E4-4761-964F-0C85C1FF4CC7}"/>
    <pc:docChg chg="custSel modSld sldOrd">
      <pc:chgData name="Amada Kalubowila" userId="772c6b352e3b9cf0" providerId="LiveId" clId="{C1A02F38-99E4-4761-964F-0C85C1FF4CC7}" dt="2024-03-07T09:27:32.914" v="171" actId="208"/>
      <pc:docMkLst>
        <pc:docMk/>
      </pc:docMkLst>
      <pc:sldChg chg="modSp mod modTransition">
        <pc:chgData name="Amada Kalubowila" userId="772c6b352e3b9cf0" providerId="LiveId" clId="{C1A02F38-99E4-4761-964F-0C85C1FF4CC7}" dt="2024-03-07T05:23:43.588" v="91"/>
        <pc:sldMkLst>
          <pc:docMk/>
          <pc:sldMk cId="3073818965" sldId="257"/>
        </pc:sldMkLst>
        <pc:picChg chg="mod">
          <ac:chgData name="Amada Kalubowila" userId="772c6b352e3b9cf0" providerId="LiveId" clId="{C1A02F38-99E4-4761-964F-0C85C1FF4CC7}" dt="2024-03-07T04:24:01.677" v="27" actId="1037"/>
          <ac:picMkLst>
            <pc:docMk/>
            <pc:sldMk cId="3073818965" sldId="257"/>
            <ac:picMk id="7" creationId="{00000000-0000-0000-0000-000000000000}"/>
          </ac:picMkLst>
        </pc:picChg>
      </pc:sldChg>
      <pc:sldChg chg="modSp mod">
        <pc:chgData name="Amada Kalubowila" userId="772c6b352e3b9cf0" providerId="LiveId" clId="{C1A02F38-99E4-4761-964F-0C85C1FF4CC7}" dt="2024-03-06T17:35:55.328" v="18" actId="20577"/>
        <pc:sldMkLst>
          <pc:docMk/>
          <pc:sldMk cId="3476252761" sldId="269"/>
        </pc:sldMkLst>
        <pc:spChg chg="mod">
          <ac:chgData name="Amada Kalubowila" userId="772c6b352e3b9cf0" providerId="LiveId" clId="{C1A02F38-99E4-4761-964F-0C85C1FF4CC7}" dt="2024-03-06T17:35:55.328" v="18" actId="20577"/>
          <ac:spMkLst>
            <pc:docMk/>
            <pc:sldMk cId="3476252761" sldId="269"/>
            <ac:spMk id="3" creationId="{00000000-0000-0000-0000-000000000000}"/>
          </ac:spMkLst>
        </pc:spChg>
      </pc:sldChg>
      <pc:sldChg chg="modSp mod">
        <pc:chgData name="Amada Kalubowila" userId="772c6b352e3b9cf0" providerId="LiveId" clId="{C1A02F38-99E4-4761-964F-0C85C1FF4CC7}" dt="2024-03-07T08:05:50.785" v="166" actId="14100"/>
        <pc:sldMkLst>
          <pc:docMk/>
          <pc:sldMk cId="3131521368" sldId="273"/>
        </pc:sldMkLst>
        <pc:spChg chg="mod">
          <ac:chgData name="Amada Kalubowila" userId="772c6b352e3b9cf0" providerId="LiveId" clId="{C1A02F38-99E4-4761-964F-0C85C1FF4CC7}" dt="2024-03-07T08:05:50.785" v="166" actId="14100"/>
          <ac:spMkLst>
            <pc:docMk/>
            <pc:sldMk cId="3131521368" sldId="273"/>
            <ac:spMk id="4" creationId="{08D83A7B-23B9-D728-E83B-AEB7174087D7}"/>
          </ac:spMkLst>
        </pc:spChg>
      </pc:sldChg>
      <pc:sldChg chg="modSp mod">
        <pc:chgData name="Amada Kalubowila" userId="772c6b352e3b9cf0" providerId="LiveId" clId="{C1A02F38-99E4-4761-964F-0C85C1FF4CC7}" dt="2024-03-07T09:26:55.483" v="170" actId="113"/>
        <pc:sldMkLst>
          <pc:docMk/>
          <pc:sldMk cId="1166567350" sldId="279"/>
        </pc:sldMkLst>
        <pc:graphicFrameChg chg="modGraphic">
          <ac:chgData name="Amada Kalubowila" userId="772c6b352e3b9cf0" providerId="LiveId" clId="{C1A02F38-99E4-4761-964F-0C85C1FF4CC7}" dt="2024-03-07T09:26:55.483" v="170" actId="113"/>
          <ac:graphicFrameMkLst>
            <pc:docMk/>
            <pc:sldMk cId="1166567350" sldId="279"/>
            <ac:graphicFrameMk id="14" creationId="{6D924CE9-B7C8-A7AB-16B2-DC4A3C35DE98}"/>
          </ac:graphicFrameMkLst>
        </pc:graphicFrameChg>
      </pc:sldChg>
      <pc:sldChg chg="modSp mod">
        <pc:chgData name="Amada Kalubowila" userId="772c6b352e3b9cf0" providerId="LiveId" clId="{C1A02F38-99E4-4761-964F-0C85C1FF4CC7}" dt="2024-03-06T18:41:38.201" v="24" actId="20577"/>
        <pc:sldMkLst>
          <pc:docMk/>
          <pc:sldMk cId="3404026685" sldId="280"/>
        </pc:sldMkLst>
        <pc:spChg chg="mod">
          <ac:chgData name="Amada Kalubowila" userId="772c6b352e3b9cf0" providerId="LiveId" clId="{C1A02F38-99E4-4761-964F-0C85C1FF4CC7}" dt="2024-03-06T18:41:38.201" v="24" actId="20577"/>
          <ac:spMkLst>
            <pc:docMk/>
            <pc:sldMk cId="3404026685" sldId="280"/>
            <ac:spMk id="18" creationId="{2107CC14-12AB-9C50-012C-C614A3845626}"/>
          </ac:spMkLst>
        </pc:spChg>
      </pc:sldChg>
      <pc:sldChg chg="modTransition">
        <pc:chgData name="Amada Kalubowila" userId="772c6b352e3b9cf0" providerId="LiveId" clId="{C1A02F38-99E4-4761-964F-0C85C1FF4CC7}" dt="2024-03-07T05:24:32.288" v="93"/>
        <pc:sldMkLst>
          <pc:docMk/>
          <pc:sldMk cId="1116062022" sldId="283"/>
        </pc:sldMkLst>
      </pc:sldChg>
      <pc:sldChg chg="modSp mod">
        <pc:chgData name="Amada Kalubowila" userId="772c6b352e3b9cf0" providerId="LiveId" clId="{C1A02F38-99E4-4761-964F-0C85C1FF4CC7}" dt="2024-03-07T09:18:35.009" v="169" actId="1076"/>
        <pc:sldMkLst>
          <pc:docMk/>
          <pc:sldMk cId="693169822" sldId="287"/>
        </pc:sldMkLst>
        <pc:spChg chg="mod">
          <ac:chgData name="Amada Kalubowila" userId="772c6b352e3b9cf0" providerId="LiveId" clId="{C1A02F38-99E4-4761-964F-0C85C1FF4CC7}" dt="2024-03-07T09:18:26.864" v="167" actId="14100"/>
          <ac:spMkLst>
            <pc:docMk/>
            <pc:sldMk cId="693169822" sldId="287"/>
            <ac:spMk id="18" creationId="{69A62CE1-9C74-33BE-E2BC-6DBA48FB5FEE}"/>
          </ac:spMkLst>
        </pc:spChg>
        <pc:spChg chg="mod">
          <ac:chgData name="Amada Kalubowila" userId="772c6b352e3b9cf0" providerId="LiveId" clId="{C1A02F38-99E4-4761-964F-0C85C1FF4CC7}" dt="2024-03-07T09:18:35.009" v="169" actId="1076"/>
          <ac:spMkLst>
            <pc:docMk/>
            <pc:sldMk cId="693169822" sldId="287"/>
            <ac:spMk id="23" creationId="{66BECB5E-9EB4-DEE4-6313-DC2FA8DB27DD}"/>
          </ac:spMkLst>
        </pc:spChg>
      </pc:sldChg>
      <pc:sldChg chg="modSp mod">
        <pc:chgData name="Amada Kalubowila" userId="772c6b352e3b9cf0" providerId="LiveId" clId="{C1A02F38-99E4-4761-964F-0C85C1FF4CC7}" dt="2024-03-07T09:27:32.914" v="171" actId="208"/>
        <pc:sldMkLst>
          <pc:docMk/>
          <pc:sldMk cId="2330437870" sldId="289"/>
        </pc:sldMkLst>
        <pc:spChg chg="mod">
          <ac:chgData name="Amada Kalubowila" userId="772c6b352e3b9cf0" providerId="LiveId" clId="{C1A02F38-99E4-4761-964F-0C85C1FF4CC7}" dt="2024-03-07T09:27:32.914" v="171" actId="208"/>
          <ac:spMkLst>
            <pc:docMk/>
            <pc:sldMk cId="2330437870" sldId="289"/>
            <ac:spMk id="10" creationId="{C034BCD8-40EA-F0F3-A17E-DE96B6C8D6A3}"/>
          </ac:spMkLst>
        </pc:spChg>
      </pc:sldChg>
      <pc:sldChg chg="modSp mod">
        <pc:chgData name="Amada Kalubowila" userId="772c6b352e3b9cf0" providerId="LiveId" clId="{C1A02F38-99E4-4761-964F-0C85C1FF4CC7}" dt="2024-03-07T06:04:43.816" v="102" actId="14100"/>
        <pc:sldMkLst>
          <pc:docMk/>
          <pc:sldMk cId="1646273348" sldId="291"/>
        </pc:sldMkLst>
        <pc:spChg chg="mod">
          <ac:chgData name="Amada Kalubowila" userId="772c6b352e3b9cf0" providerId="LiveId" clId="{C1A02F38-99E4-4761-964F-0C85C1FF4CC7}" dt="2024-03-07T06:04:43.816" v="102" actId="14100"/>
          <ac:spMkLst>
            <pc:docMk/>
            <pc:sldMk cId="1646273348" sldId="291"/>
            <ac:spMk id="46" creationId="{F6EE3AB1-FAFB-24DF-EC94-0B9DCC7AAE3B}"/>
          </ac:spMkLst>
        </pc:spChg>
      </pc:sldChg>
      <pc:sldChg chg="ord">
        <pc:chgData name="Amada Kalubowila" userId="772c6b352e3b9cf0" providerId="LiveId" clId="{C1A02F38-99E4-4761-964F-0C85C1FF4CC7}" dt="2024-03-06T18:00:56.119" v="22"/>
        <pc:sldMkLst>
          <pc:docMk/>
          <pc:sldMk cId="696375000"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16D341-6D40-498C-B355-1A6B10FB4029}" type="datetimeFigureOut">
              <a:rPr lang="en-US"/>
              <a:t>3/7/2024</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386A95-D0A4-44B9-98DA-3665758D8262}" type="slidenum">
              <a:rPr/>
              <a:t>‹#›</a:t>
            </a:fld>
            <a:endParaRPr dirty="0"/>
          </a:p>
        </p:txBody>
      </p:sp>
    </p:spTree>
    <p:extLst>
      <p:ext uri="{BB962C8B-B14F-4D97-AF65-F5344CB8AC3E}">
        <p14:creationId xmlns:p14="http://schemas.microsoft.com/office/powerpoint/2010/main" val="346984769"/>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eg>
</file>

<file path=ppt/media/image12.jpeg>
</file>

<file path=ppt/media/image13.png>
</file>

<file path=ppt/media/image14.png>
</file>

<file path=ppt/media/image15.jpg>
</file>

<file path=ppt/media/image2.jpg>
</file>

<file path=ppt/media/image3.jpeg>
</file>

<file path=ppt/media/image4.png>
</file>

<file path=ppt/media/image5.jpg>
</file>

<file path=ppt/media/image6.jpe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95E7497-3723-4859-BCC5-41DA474F1359}" type="datetimeFigureOut">
              <a:rPr lang="en-US"/>
              <a:t>3/7/2024</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3821A9-1C31-4760-BDBC-9A0BA471B1B7}" type="slidenum">
              <a:rPr/>
              <a:t>‹#›</a:t>
            </a:fld>
            <a:endParaRPr dirty="0"/>
          </a:p>
        </p:txBody>
      </p:sp>
    </p:spTree>
    <p:extLst>
      <p:ext uri="{BB962C8B-B14F-4D97-AF65-F5344CB8AC3E}">
        <p14:creationId xmlns:p14="http://schemas.microsoft.com/office/powerpoint/2010/main" val="3322161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To replace a picture, just select and delete it. Then use the Insert Picture icon to replace it with one of your own!</a:t>
            </a:r>
          </a:p>
        </p:txBody>
      </p:sp>
      <p:sp>
        <p:nvSpPr>
          <p:cNvPr id="4" name="Slide Number Placeholder 3"/>
          <p:cNvSpPr>
            <a:spLocks noGrp="1"/>
          </p:cNvSpPr>
          <p:nvPr>
            <p:ph type="sldNum" sz="quarter" idx="10"/>
          </p:nvPr>
        </p:nvSpPr>
        <p:spPr/>
        <p:txBody>
          <a:bodyPr/>
          <a:lstStyle/>
          <a:p>
            <a:fld id="{FC3821A9-1C31-4760-BDBC-9A0BA471B1B7}" type="slidenum">
              <a:rPr lang="en-US" smtClean="0"/>
              <a:t>1</a:t>
            </a:fld>
            <a:endParaRPr lang="en-US" dirty="0"/>
          </a:p>
        </p:txBody>
      </p:sp>
    </p:spTree>
    <p:extLst>
      <p:ext uri="{BB962C8B-B14F-4D97-AF65-F5344CB8AC3E}">
        <p14:creationId xmlns:p14="http://schemas.microsoft.com/office/powerpoint/2010/main" val="430022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2CC701-D80A-463B-8415-A85485312088}" type="slidenum">
              <a:rPr lang="en-US" smtClean="0"/>
              <a:t>2</a:t>
            </a:fld>
            <a:endParaRPr lang="en-US" dirty="0"/>
          </a:p>
        </p:txBody>
      </p:sp>
    </p:spTree>
    <p:extLst>
      <p:ext uri="{BB962C8B-B14F-4D97-AF65-F5344CB8AC3E}">
        <p14:creationId xmlns:p14="http://schemas.microsoft.com/office/powerpoint/2010/main" val="3903279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2" y="1643064"/>
            <a:ext cx="9144002" cy="2928936"/>
          </a:xfrm>
        </p:spPr>
        <p:txBody>
          <a:bodyPr>
            <a:noAutofit/>
          </a:bodyPr>
          <a:lstStyle>
            <a:lvl1pPr algn="ctr">
              <a:lnSpc>
                <a:spcPct val="80000"/>
              </a:lnSpc>
              <a:defRPr sz="5600">
                <a:solidFill>
                  <a:schemeClr val="tx1">
                    <a:lumMod val="75000"/>
                    <a:lumOff val="25000"/>
                  </a:schemeClr>
                </a:solidFill>
              </a:defRPr>
            </a:lvl1pPr>
          </a:lstStyle>
          <a:p>
            <a:r>
              <a:rPr lang="en-US"/>
              <a:t>Click to edit Master title style</a:t>
            </a:r>
            <a:endParaRPr/>
          </a:p>
        </p:txBody>
      </p:sp>
      <p:sp>
        <p:nvSpPr>
          <p:cNvPr id="3" name="Subtitle 2"/>
          <p:cNvSpPr>
            <a:spLocks noGrp="1"/>
          </p:cNvSpPr>
          <p:nvPr>
            <p:ph type="subTitle" idx="1"/>
          </p:nvPr>
        </p:nvSpPr>
        <p:spPr>
          <a:xfrm>
            <a:off x="1522413" y="4572000"/>
            <a:ext cx="9144000" cy="1066799"/>
          </a:xfrm>
        </p:spPr>
        <p:txBody>
          <a:bodyPr>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A753D76A-AFCE-4D96-B917-CBEF96F7D1EB}" type="datetimeFigureOut">
              <a:rPr lang="en-US"/>
              <a:t>3/7/2024</a:t>
            </a:fld>
            <a:endParaRPr dirty="0"/>
          </a:p>
        </p:txBody>
      </p:sp>
      <p:sp>
        <p:nvSpPr>
          <p:cNvPr id="6" name="Slide Number Placeholder 5"/>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992594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dirty="0"/>
          </a:p>
        </p:txBody>
      </p:sp>
      <p:sp>
        <p:nvSpPr>
          <p:cNvPr id="2" name="Date Placeholder 1"/>
          <p:cNvSpPr>
            <a:spLocks noGrp="1"/>
          </p:cNvSpPr>
          <p:nvPr>
            <p:ph type="dt" sz="half" idx="10"/>
          </p:nvPr>
        </p:nvSpPr>
        <p:spPr/>
        <p:txBody>
          <a:bodyPr/>
          <a:lstStyle/>
          <a:p>
            <a:fld id="{A753D76A-AFCE-4D96-B917-CBEF96F7D1EB}" type="datetimeFigureOut">
              <a:rPr lang="en-US"/>
              <a:t>3/7/2024</a:t>
            </a:fld>
            <a:endParaRPr dirty="0"/>
          </a:p>
        </p:txBody>
      </p:sp>
      <p:sp>
        <p:nvSpPr>
          <p:cNvPr id="4" name="Slide Number Placeholder 3"/>
          <p:cNvSpPr>
            <a:spLocks noGrp="1"/>
          </p:cNvSpPr>
          <p:nvPr>
            <p:ph type="sldNum" sz="quarter" idx="12"/>
          </p:nvPr>
        </p:nvSpPr>
        <p:spPr/>
        <p:txBody>
          <a:bodyPr/>
          <a:lstStyle/>
          <a:p>
            <a:fld id="{F25A965E-3C11-4F28-82DC-E30D63FAC43C}" type="slidenum">
              <a:rPr/>
              <a:t>‹#›</a:t>
            </a:fld>
            <a:endParaRPr dirty="0"/>
          </a:p>
        </p:txBody>
      </p:sp>
      <p:sp>
        <p:nvSpPr>
          <p:cNvPr id="5" name="Title 4">
            <a:extLst>
              <a:ext uri="{FF2B5EF4-FFF2-40B4-BE49-F238E27FC236}">
                <a16:creationId xmlns:a16="http://schemas.microsoft.com/office/drawing/2014/main" id="{7581AE08-7FAC-4698-880E-24B2619E5D5C}"/>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43250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3212" y="1462088"/>
            <a:ext cx="3124201" cy="1966912"/>
          </a:xfrm>
        </p:spPr>
        <p:txBody>
          <a:bodyPr anchor="b">
            <a:normAutofit/>
          </a:bodyPr>
          <a:lstStyle>
            <a:lvl1pPr algn="l">
              <a:defRPr sz="3600" b="0"/>
            </a:lvl1pPr>
          </a:lstStyle>
          <a:p>
            <a:r>
              <a:rPr lang="en-US"/>
              <a:t>Click to edit Master title style</a:t>
            </a:r>
            <a:endParaRPr/>
          </a:p>
        </p:txBody>
      </p:sp>
      <p:sp>
        <p:nvSpPr>
          <p:cNvPr id="3" name="Content Placeholder 2"/>
          <p:cNvSpPr>
            <a:spLocks noGrp="1"/>
          </p:cNvSpPr>
          <p:nvPr>
            <p:ph idx="1"/>
          </p:nvPr>
        </p:nvSpPr>
        <p:spPr>
          <a:xfrm>
            <a:off x="1141413" y="685800"/>
            <a:ext cx="6477000" cy="54864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923211" y="3429000"/>
            <a:ext cx="3124201" cy="1828800"/>
          </a:xfrm>
        </p:spPr>
        <p:txBody>
          <a:bodyPr>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A753D76A-AFCE-4D96-B917-CBEF96F7D1EB}" type="datetimeFigureOut">
              <a:rPr lang="en-US"/>
              <a:t>3/7/2024</a:t>
            </a:fld>
            <a:endParaRPr dirty="0"/>
          </a:p>
        </p:txBody>
      </p:sp>
      <p:sp>
        <p:nvSpPr>
          <p:cNvPr id="7" name="Slide Number Placeholder 6"/>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706392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bwMode="gray">
          <a:xfrm>
            <a:off x="7313612" y="0"/>
            <a:ext cx="41910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cxnSp>
        <p:nvCxnSpPr>
          <p:cNvPr id="11" name="Straight Connector 10"/>
          <p:cNvCxnSpPr/>
          <p:nvPr/>
        </p:nvCxnSpPr>
        <p:spPr>
          <a:xfrm>
            <a:off x="74660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Title 1"/>
          <p:cNvSpPr>
            <a:spLocks noGrp="1"/>
          </p:cNvSpPr>
          <p:nvPr>
            <p:ph type="title"/>
          </p:nvPr>
        </p:nvSpPr>
        <p:spPr>
          <a:xfrm>
            <a:off x="7923212" y="1643063"/>
            <a:ext cx="3124201" cy="2776537"/>
          </a:xfrm>
        </p:spPr>
        <p:txBody>
          <a:bodyPr anchor="b">
            <a:normAutofit/>
          </a:bodyPr>
          <a:lstStyle>
            <a:lvl1pPr algn="l">
              <a:defRPr sz="3600" b="0"/>
            </a:lvl1pPr>
          </a:lstStyle>
          <a:p>
            <a:r>
              <a:rPr lang="en-US"/>
              <a:t>Click to edit Master title style</a:t>
            </a:r>
            <a:endParaRPr/>
          </a:p>
        </p:txBody>
      </p:sp>
      <p:sp>
        <p:nvSpPr>
          <p:cNvPr id="15" name="Rectangle 14"/>
          <p:cNvSpPr/>
          <p:nvPr/>
        </p:nvSpPr>
        <p:spPr bwMode="gray">
          <a:xfrm rot="120000">
            <a:off x="654916" y="532501"/>
            <a:ext cx="6103614" cy="5715899"/>
          </a:xfrm>
          <a:prstGeom prst="rect">
            <a:avLst/>
          </a:prstGeom>
          <a:solidFill>
            <a:schemeClr val="bg1"/>
          </a:solidFill>
          <a:ln w="190500">
            <a:noFill/>
            <a:miter lim="800000"/>
          </a:ln>
          <a:effectLst>
            <a:outerShdw blurRad="88900" algn="ctr"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3" name="Picture Placeholder 2" descr="An empty placeholder to add an image. Click on the placeholder and select the image that you wish to add."/>
          <p:cNvSpPr>
            <a:spLocks noGrp="1"/>
          </p:cNvSpPr>
          <p:nvPr>
            <p:ph type="pic" idx="1"/>
          </p:nvPr>
        </p:nvSpPr>
        <p:spPr bwMode="gray">
          <a:xfrm>
            <a:off x="745586" y="609600"/>
            <a:ext cx="5914664" cy="5562600"/>
          </a:xfrm>
          <a:solidFill>
            <a:srgbClr val="FFFFFF">
              <a:shade val="85000"/>
            </a:srgbClr>
          </a:solidFill>
          <a:ln w="152400" cap="flat" cmpd="sng">
            <a:solidFill>
              <a:srgbClr val="FFFFFF"/>
            </a:solidFill>
            <a:miter lim="800000"/>
          </a:ln>
          <a:effectLst>
            <a:outerShdw blurRad="88900" sx="101000" sy="101000" algn="tl" rotWithShape="0">
              <a:schemeClr val="accent1">
                <a:lumMod val="50000"/>
                <a:alpha val="15000"/>
              </a:schemeClr>
            </a:outerShdw>
          </a:effectLst>
          <a:scene3d>
            <a:camera prst="orthographicFront"/>
            <a:lightRig rig="twoPt" dir="t">
              <a:rot lat="0" lon="0" rev="7200000"/>
            </a:lightRig>
          </a:scene3d>
          <a:sp3d prstMaterial="matte">
            <a:bevelT w="25400" h="19050"/>
            <a:contourClr>
              <a:srgbClr val="FFFFFF"/>
            </a:contourClr>
          </a:sp3d>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dirty="0"/>
          </a:p>
        </p:txBody>
      </p:sp>
      <p:sp>
        <p:nvSpPr>
          <p:cNvPr id="4" name="Text Placeholder 3"/>
          <p:cNvSpPr>
            <a:spLocks noGrp="1"/>
          </p:cNvSpPr>
          <p:nvPr>
            <p:ph type="body" sz="half" idx="2"/>
          </p:nvPr>
        </p:nvSpPr>
        <p:spPr>
          <a:xfrm>
            <a:off x="7923212" y="4423913"/>
            <a:ext cx="3124201" cy="1748287"/>
          </a:xfrm>
        </p:spPr>
        <p:txBody>
          <a:bodyPr>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3" name="Footer Placeholder 12"/>
          <p:cNvSpPr>
            <a:spLocks noGrp="1"/>
          </p:cNvSpPr>
          <p:nvPr>
            <p:ph type="ftr" sz="quarter" idx="11"/>
          </p:nvPr>
        </p:nvSpPr>
        <p:spPr/>
        <p:txBody>
          <a:bodyPr/>
          <a:lstStyle/>
          <a:p>
            <a:endParaRPr dirty="0"/>
          </a:p>
        </p:txBody>
      </p:sp>
      <p:sp>
        <p:nvSpPr>
          <p:cNvPr id="12" name="Date Placeholder 11"/>
          <p:cNvSpPr>
            <a:spLocks noGrp="1"/>
          </p:cNvSpPr>
          <p:nvPr>
            <p:ph type="dt" sz="half" idx="10"/>
          </p:nvPr>
        </p:nvSpPr>
        <p:spPr/>
        <p:txBody>
          <a:bodyPr/>
          <a:lstStyle/>
          <a:p>
            <a:fld id="{A753D76A-AFCE-4D96-B917-CBEF96F7D1EB}" type="datetimeFigureOut">
              <a:rPr lang="en-US"/>
              <a:pPr/>
              <a:t>3/7/2024</a:t>
            </a:fld>
            <a:endParaRPr dirty="0"/>
          </a:p>
        </p:txBody>
      </p:sp>
      <p:sp>
        <p:nvSpPr>
          <p:cNvPr id="14" name="Slide Number Placeholder 13"/>
          <p:cNvSpPr>
            <a:spLocks noGrp="1"/>
          </p:cNvSpPr>
          <p:nvPr>
            <p:ph type="sldNum" sz="quarter" idx="12"/>
          </p:nvPr>
        </p:nvSpPr>
        <p:spPr/>
        <p:txBody>
          <a:bodyPr/>
          <a:lstStyle/>
          <a:p>
            <a:fld id="{F25A965E-3C11-4F28-82DC-E30D63FAC43C}" type="slidenum">
              <a:rPr/>
              <a:pPr/>
              <a:t>‹#›</a:t>
            </a:fld>
            <a:endParaRPr dirty="0"/>
          </a:p>
        </p:txBody>
      </p:sp>
    </p:spTree>
    <p:extLst>
      <p:ext uri="{BB962C8B-B14F-4D97-AF65-F5344CB8AC3E}">
        <p14:creationId xmlns:p14="http://schemas.microsoft.com/office/powerpoint/2010/main" val="295547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A753D76A-AFCE-4D96-B917-CBEF96F7D1EB}" type="datetimeFigureOut">
              <a:rPr lang="en-US"/>
              <a:t>3/7/2024</a:t>
            </a:fld>
            <a:endParaRPr dirty="0"/>
          </a:p>
        </p:txBody>
      </p:sp>
      <p:sp>
        <p:nvSpPr>
          <p:cNvPr id="6" name="Slide Number Placeholder 5"/>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3034875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18612" y="685801"/>
            <a:ext cx="1828801"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141413" y="685800"/>
            <a:ext cx="7924799"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A753D76A-AFCE-4D96-B917-CBEF96F7D1EB}" type="datetimeFigureOut">
              <a:rPr lang="en-US"/>
              <a:t>3/7/2024</a:t>
            </a:fld>
            <a:endParaRPr dirty="0"/>
          </a:p>
        </p:txBody>
      </p:sp>
      <p:sp>
        <p:nvSpPr>
          <p:cNvPr id="6" name="Slide Number Placeholder 5"/>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121322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with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1522412" y="4843464"/>
            <a:ext cx="9144002" cy="947736"/>
          </a:xfrm>
        </p:spPr>
        <p:txBody>
          <a:bodyPr>
            <a:normAutofit/>
          </a:bodyPr>
          <a:lstStyle>
            <a:lvl1pPr algn="ctr">
              <a:lnSpc>
                <a:spcPct val="80000"/>
              </a:lnSpc>
              <a:defRPr sz="5600">
                <a:solidFill>
                  <a:schemeClr val="tx1">
                    <a:lumMod val="75000"/>
                    <a:lumOff val="25000"/>
                  </a:schemeClr>
                </a:solidFill>
              </a:defRPr>
            </a:lvl1pPr>
          </a:lstStyle>
          <a:p>
            <a:r>
              <a:rPr lang="en-US"/>
              <a:t>Click to edit Master title style</a:t>
            </a:r>
            <a:endParaRPr dirty="0"/>
          </a:p>
        </p:txBody>
      </p:sp>
      <p:sp>
        <p:nvSpPr>
          <p:cNvPr id="3" name="Subtitle 2"/>
          <p:cNvSpPr>
            <a:spLocks noGrp="1"/>
          </p:cNvSpPr>
          <p:nvPr>
            <p:ph type="subTitle" idx="1"/>
          </p:nvPr>
        </p:nvSpPr>
        <p:spPr>
          <a:xfrm>
            <a:off x="1522413" y="5791200"/>
            <a:ext cx="9144000" cy="457200"/>
          </a:xfrm>
        </p:spPr>
        <p:txBody>
          <a:bodyPr wrap="square">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8" name="Rectangle 7"/>
          <p:cNvSpPr/>
          <p:nvPr/>
        </p:nvSpPr>
        <p:spPr bwMode="gray">
          <a:xfrm rot="185582">
            <a:off x="1414576" y="76262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1" name="Picture Placeholder 10" descr="An empty placeholder to add an image. Click on the placeholder and select the image that you wish to add."/>
          <p:cNvSpPr>
            <a:spLocks noGrp="1"/>
          </p:cNvSpPr>
          <p:nvPr>
            <p:ph type="pic" sz="quarter" idx="13"/>
          </p:nvPr>
        </p:nvSpPr>
        <p:spPr bwMode="gray">
          <a:xfrm>
            <a:off x="1634550"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dirty="0"/>
              <a:t>Click icon to add picture</a:t>
            </a:r>
            <a:endParaRPr dirty="0"/>
          </a:p>
        </p:txBody>
      </p:sp>
      <p:sp>
        <p:nvSpPr>
          <p:cNvPr id="7" name="Rectangle 6"/>
          <p:cNvSpPr/>
          <p:nvPr/>
        </p:nvSpPr>
        <p:spPr bwMode="gray">
          <a:xfrm rot="120000">
            <a:off x="4600738" y="74034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2" name="Picture Placeholder 10" descr="An empty placeholder to add an image. Click on the placeholder and select the image that you wish to add."/>
          <p:cNvSpPr>
            <a:spLocks noGrp="1"/>
          </p:cNvSpPr>
          <p:nvPr>
            <p:ph type="pic" sz="quarter" idx="14"/>
          </p:nvPr>
        </p:nvSpPr>
        <p:spPr bwMode="gray">
          <a:xfrm>
            <a:off x="4787507"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dirty="0"/>
              <a:t>Click icon to add picture</a:t>
            </a:r>
            <a:endParaRPr dirty="0"/>
          </a:p>
        </p:txBody>
      </p:sp>
      <p:sp>
        <p:nvSpPr>
          <p:cNvPr id="9" name="Rectangle 8"/>
          <p:cNvSpPr/>
          <p:nvPr/>
        </p:nvSpPr>
        <p:spPr bwMode="gray">
          <a:xfrm rot="21480000">
            <a:off x="7775260" y="727477"/>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3" name="Picture Placeholder 10" descr="An empty placeholder to add an image. Click on the placeholder and select the image that you wish to add."/>
          <p:cNvSpPr>
            <a:spLocks noGrp="1"/>
          </p:cNvSpPr>
          <p:nvPr>
            <p:ph type="pic" sz="quarter" idx="15"/>
          </p:nvPr>
        </p:nvSpPr>
        <p:spPr bwMode="gray">
          <a:xfrm>
            <a:off x="7940463" y="917753"/>
            <a:ext cx="2592388" cy="3314701"/>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dirty="0"/>
              <a:t>Click icon to add picture</a:t>
            </a:r>
            <a:endParaRPr dirty="0"/>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A753D76A-AFCE-4D96-B917-CBEF96F7D1EB}" type="datetimeFigureOut">
              <a:rPr lang="en-US"/>
              <a:t>3/7/2024</a:t>
            </a:fld>
            <a:endParaRPr dirty="0"/>
          </a:p>
        </p:txBody>
      </p:sp>
      <p:sp>
        <p:nvSpPr>
          <p:cNvPr id="6" name="Slide Number Placeholder 5"/>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311100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Alternate Title Slide with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4843464"/>
            <a:ext cx="9144002" cy="947736"/>
          </a:xfrm>
        </p:spPr>
        <p:txBody>
          <a:bodyPr>
            <a:normAutofit/>
          </a:bodyPr>
          <a:lstStyle>
            <a:lvl1pPr algn="ctr">
              <a:lnSpc>
                <a:spcPct val="80000"/>
              </a:lnSpc>
              <a:defRPr sz="5600">
                <a:solidFill>
                  <a:schemeClr val="tx1">
                    <a:lumMod val="75000"/>
                    <a:lumOff val="25000"/>
                  </a:schemeClr>
                </a:solidFill>
              </a:defRPr>
            </a:lvl1pPr>
          </a:lstStyle>
          <a:p>
            <a:r>
              <a:rPr lang="en-US"/>
              <a:t>Click to edit Master title style</a:t>
            </a:r>
            <a:endParaRPr dirty="0"/>
          </a:p>
        </p:txBody>
      </p:sp>
      <p:sp>
        <p:nvSpPr>
          <p:cNvPr id="3" name="Subtitle 2"/>
          <p:cNvSpPr>
            <a:spLocks noGrp="1"/>
          </p:cNvSpPr>
          <p:nvPr>
            <p:ph type="subTitle" idx="1"/>
          </p:nvPr>
        </p:nvSpPr>
        <p:spPr>
          <a:xfrm>
            <a:off x="1522413" y="5791200"/>
            <a:ext cx="9144000" cy="457200"/>
          </a:xfrm>
        </p:spPr>
        <p:txBody>
          <a:bodyPr wrap="square">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11" name="Picture Placeholder 10" descr="An empty placeholder to add an image. Click on the placeholder and select the image that you wish to add."/>
          <p:cNvSpPr>
            <a:spLocks noGrp="1"/>
          </p:cNvSpPr>
          <p:nvPr>
            <p:ph type="pic" sz="quarter" idx="13"/>
          </p:nvPr>
        </p:nvSpPr>
        <p:spPr>
          <a:xfrm>
            <a:off x="1853090"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tIns="457200"/>
          <a:lstStyle>
            <a:lvl1pPr marL="0" indent="0" algn="ctr">
              <a:buNone/>
              <a:defRPr/>
            </a:lvl1pPr>
          </a:lstStyle>
          <a:p>
            <a:r>
              <a:rPr lang="en-US" dirty="0"/>
              <a:t>Click icon to add picture</a:t>
            </a:r>
            <a:endParaRPr dirty="0"/>
          </a:p>
        </p:txBody>
      </p:sp>
      <p:sp>
        <p:nvSpPr>
          <p:cNvPr id="12" name="Picture Placeholder 10" descr="An empty placeholder to add an image. Click on the placeholder and select the image that you wish to add."/>
          <p:cNvSpPr>
            <a:spLocks noGrp="1"/>
          </p:cNvSpPr>
          <p:nvPr>
            <p:ph type="pic" sz="quarter" idx="14"/>
          </p:nvPr>
        </p:nvSpPr>
        <p:spPr>
          <a:xfrm>
            <a:off x="4722812"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a:r>
              <a:rPr lang="en-US" dirty="0"/>
              <a:t>Click icon to add picture</a:t>
            </a:r>
            <a:endParaRPr dirty="0"/>
          </a:p>
        </p:txBody>
      </p:sp>
      <p:sp>
        <p:nvSpPr>
          <p:cNvPr id="13" name="Picture Placeholder 10" descr="An empty placeholder to add an image. Click on the placeholder and select the image that you wish to add."/>
          <p:cNvSpPr>
            <a:spLocks noGrp="1"/>
          </p:cNvSpPr>
          <p:nvPr>
            <p:ph type="pic" sz="quarter" idx="15"/>
          </p:nvPr>
        </p:nvSpPr>
        <p:spPr>
          <a:xfrm>
            <a:off x="7592534"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a:r>
              <a:rPr lang="en-US" dirty="0"/>
              <a:t>Click icon to add picture</a:t>
            </a:r>
            <a:endParaRPr dirty="0"/>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A753D76A-AFCE-4D96-B917-CBEF96F7D1EB}" type="datetimeFigureOut">
              <a:rPr lang="en-US"/>
              <a:t>3/7/2024</a:t>
            </a:fld>
            <a:endParaRPr dirty="0"/>
          </a:p>
        </p:txBody>
      </p:sp>
      <p:sp>
        <p:nvSpPr>
          <p:cNvPr id="6" name="Slide Number Placeholder 5"/>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3642607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A753D76A-AFCE-4D96-B917-CBEF96F7D1EB}" type="datetimeFigureOut">
              <a:rPr lang="en-US"/>
              <a:t>3/7/2024</a:t>
            </a:fld>
            <a:endParaRPr dirty="0"/>
          </a:p>
        </p:txBody>
      </p:sp>
      <p:sp>
        <p:nvSpPr>
          <p:cNvPr id="6" name="Slide Number Placeholder 5"/>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2171888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and Content with Picture">
    <p:spTree>
      <p:nvGrpSpPr>
        <p:cNvPr id="1" name=""/>
        <p:cNvGrpSpPr/>
        <p:nvPr/>
      </p:nvGrpSpPr>
      <p:grpSpPr>
        <a:xfrm>
          <a:off x="0" y="0"/>
          <a:ext cx="0" cy="0"/>
          <a:chOff x="0" y="0"/>
          <a:chExt cx="0" cy="0"/>
        </a:xfrm>
      </p:grpSpPr>
      <p:sp>
        <p:nvSpPr>
          <p:cNvPr id="7" name="Rounded Rectangle 6"/>
          <p:cNvSpPr/>
          <p:nvPr/>
        </p:nvSpPr>
        <p:spPr bwMode="gray">
          <a:xfrm>
            <a:off x="2159492" y="0"/>
            <a:ext cx="9345120" cy="6858000"/>
          </a:xfrm>
          <a:prstGeom prst="roundRect">
            <a:avLst>
              <a:gd name="adj" fmla="val 0"/>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2995612" y="319088"/>
            <a:ext cx="7670802" cy="1143000"/>
          </a:xfrm>
        </p:spPr>
        <p:txBody>
          <a:bodyPr/>
          <a:lstStyle/>
          <a:p>
            <a:r>
              <a:rPr lang="en-US"/>
              <a:t>Click to edit Master title style</a:t>
            </a:r>
            <a:endParaRPr/>
          </a:p>
        </p:txBody>
      </p:sp>
      <p:sp>
        <p:nvSpPr>
          <p:cNvPr id="12" name="Rectangle 11"/>
          <p:cNvSpPr/>
          <p:nvPr/>
        </p:nvSpPr>
        <p:spPr bwMode="gray">
          <a:xfrm rot="21379692">
            <a:off x="322262" y="211183"/>
            <a:ext cx="1542449" cy="2051702"/>
          </a:xfrm>
          <a:prstGeom prst="rect">
            <a:avLst/>
          </a:prstGeom>
          <a:solidFill>
            <a:schemeClr val="bg1"/>
          </a:solidFill>
          <a:ln w="190500">
            <a:noFill/>
            <a:miter lim="800000"/>
          </a:ln>
          <a:effectLst>
            <a:outerShdw blurRad="635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4" name="Picture Placeholder 13" descr="An empty placeholder to add an image. Click on the placeholder and select the image that you wish to add."/>
          <p:cNvSpPr>
            <a:spLocks noGrp="1"/>
          </p:cNvSpPr>
          <p:nvPr>
            <p:ph type="pic" sz="quarter" idx="13"/>
          </p:nvPr>
        </p:nvSpPr>
        <p:spPr bwMode="gray">
          <a:xfrm rot="180000">
            <a:off x="357415" y="280969"/>
            <a:ext cx="1446157" cy="1965874"/>
          </a:xfrm>
          <a:solidFill>
            <a:schemeClr val="bg1">
              <a:lumMod val="95000"/>
            </a:schemeClr>
          </a:solidFill>
          <a:ln w="76200">
            <a:solidFill>
              <a:schemeClr val="bg1"/>
            </a:solidFill>
            <a:miter lim="800000"/>
          </a:ln>
          <a:effectLst>
            <a:outerShdw blurRad="63500" algn="ctr" rotWithShape="0">
              <a:prstClr val="black">
                <a:alpha val="20000"/>
              </a:prstClr>
            </a:outerShdw>
          </a:effectLst>
        </p:spPr>
        <p:txBody>
          <a:bodyPr tIns="182880">
            <a:normAutofit/>
          </a:bodyPr>
          <a:lstStyle>
            <a:lvl1pPr marL="45720" indent="0" algn="ctr">
              <a:buNone/>
              <a:defRPr sz="1600"/>
            </a:lvl1pPr>
          </a:lstStyle>
          <a:p>
            <a:r>
              <a:rPr lang="en-US" dirty="0"/>
              <a:t>Click icon to add picture</a:t>
            </a:r>
            <a:endParaRPr dirty="0"/>
          </a:p>
        </p:txBody>
      </p:sp>
      <p:sp>
        <p:nvSpPr>
          <p:cNvPr id="3" name="Content Placeholder 2"/>
          <p:cNvSpPr>
            <a:spLocks noGrp="1"/>
          </p:cNvSpPr>
          <p:nvPr>
            <p:ph idx="1"/>
          </p:nvPr>
        </p:nvSpPr>
        <p:spPr>
          <a:xfrm>
            <a:off x="2995612" y="1643063"/>
            <a:ext cx="7670802" cy="4529137"/>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cxnSp>
        <p:nvCxnSpPr>
          <p:cNvPr id="8" name="Straight Connector 7"/>
          <p:cNvCxnSpPr/>
          <p:nvPr/>
        </p:nvCxnSpPr>
        <p:spPr>
          <a:xfrm>
            <a:off x="23098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A753D76A-AFCE-4D96-B917-CBEF96F7D1EB}" type="datetimeFigureOut">
              <a:rPr lang="en-US"/>
              <a:t>3/7/2024</a:t>
            </a:fld>
            <a:endParaRPr dirty="0"/>
          </a:p>
        </p:txBody>
      </p:sp>
      <p:sp>
        <p:nvSpPr>
          <p:cNvPr id="6" name="Slide Number Placeholder 5"/>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226595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643064"/>
            <a:ext cx="9144002" cy="2928936"/>
          </a:xfrm>
        </p:spPr>
        <p:txBody>
          <a:bodyPr anchor="b">
            <a:normAutofit/>
          </a:bodyPr>
          <a:lstStyle>
            <a:lvl1pPr algn="ctr">
              <a:lnSpc>
                <a:spcPct val="80000"/>
              </a:lnSpc>
              <a:defRPr sz="5600" b="0" cap="none" baseline="0">
                <a:solidFill>
                  <a:schemeClr val="tx1">
                    <a:lumMod val="75000"/>
                    <a:lumOff val="25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4572000"/>
            <a:ext cx="9144000" cy="1066799"/>
          </a:xfrm>
        </p:spPr>
        <p:txBody>
          <a:bodyPr anchor="t">
            <a:normAutofit/>
          </a:bodyPr>
          <a:lstStyle>
            <a:lvl1pPr marL="0" indent="0" algn="ctr">
              <a:spcBef>
                <a:spcPts val="0"/>
              </a:spcBef>
              <a:buNone/>
              <a:defRPr sz="2400">
                <a:solidFill>
                  <a:schemeClr val="tx1">
                    <a:lumMod val="90000"/>
                    <a:lumOff val="1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A753D76A-AFCE-4D96-B917-CBEF96F7D1EB}" type="datetimeFigureOut">
              <a:rPr lang="en-US"/>
              <a:t>3/7/2024</a:t>
            </a:fld>
            <a:endParaRPr dirty="0"/>
          </a:p>
        </p:txBody>
      </p:sp>
      <p:sp>
        <p:nvSpPr>
          <p:cNvPr id="6" name="Slide Number Placeholder 5"/>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293233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22412" y="1643063"/>
            <a:ext cx="4480560" cy="452913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185854" y="1643063"/>
            <a:ext cx="4480560" cy="452913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A753D76A-AFCE-4D96-B917-CBEF96F7D1EB}" type="datetimeFigureOut">
              <a:rPr lang="en-US"/>
              <a:t>3/7/2024</a:t>
            </a:fld>
            <a:endParaRPr dirty="0"/>
          </a:p>
        </p:txBody>
      </p:sp>
      <p:sp>
        <p:nvSpPr>
          <p:cNvPr id="7" name="Slide Number Placeholder 6"/>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4206267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4" y="1624372"/>
            <a:ext cx="4480560" cy="737828"/>
          </a:xfrm>
        </p:spPr>
        <p:txBody>
          <a:bodyPr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4" y="2438400"/>
            <a:ext cx="4480560" cy="37337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185854" y="1624372"/>
            <a:ext cx="4480560" cy="737828"/>
          </a:xfrm>
        </p:spPr>
        <p:txBody>
          <a:bodyPr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5854" y="2438400"/>
            <a:ext cx="4480560" cy="37337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A753D76A-AFCE-4D96-B917-CBEF96F7D1EB}" type="datetimeFigureOut">
              <a:rPr lang="en-US"/>
              <a:t>3/7/2024</a:t>
            </a:fld>
            <a:endParaRPr dirty="0"/>
          </a:p>
        </p:txBody>
      </p:sp>
      <p:sp>
        <p:nvSpPr>
          <p:cNvPr id="9" name="Slide Number Placeholder 8"/>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342443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dirty="0"/>
          </a:p>
        </p:txBody>
      </p:sp>
      <p:sp>
        <p:nvSpPr>
          <p:cNvPr id="3" name="Date Placeholder 2"/>
          <p:cNvSpPr>
            <a:spLocks noGrp="1"/>
          </p:cNvSpPr>
          <p:nvPr>
            <p:ph type="dt" sz="half" idx="10"/>
          </p:nvPr>
        </p:nvSpPr>
        <p:spPr/>
        <p:txBody>
          <a:bodyPr/>
          <a:lstStyle/>
          <a:p>
            <a:fld id="{A753D76A-AFCE-4D96-B917-CBEF96F7D1EB}" type="datetimeFigureOut">
              <a:rPr lang="en-US"/>
              <a:t>3/7/2024</a:t>
            </a:fld>
            <a:endParaRPr dirty="0"/>
          </a:p>
        </p:txBody>
      </p:sp>
      <p:sp>
        <p:nvSpPr>
          <p:cNvPr id="5" name="Slide Number Placeholder 4"/>
          <p:cNvSpPr>
            <a:spLocks noGrp="1"/>
          </p:cNvSpPr>
          <p:nvPr>
            <p:ph type="sldNum" sz="quarter" idx="12"/>
          </p:nvPr>
        </p:nvSpPr>
        <p:spPr/>
        <p:txBody>
          <a:bodyPr/>
          <a:lstStyle/>
          <a:p>
            <a:fld id="{F25A965E-3C11-4F28-82DC-E30D63FAC43C}" type="slidenum">
              <a:rPr/>
              <a:t>‹#›</a:t>
            </a:fld>
            <a:endParaRPr dirty="0"/>
          </a:p>
        </p:txBody>
      </p:sp>
    </p:spTree>
    <p:extLst>
      <p:ext uri="{BB962C8B-B14F-4D97-AF65-F5344CB8AC3E}">
        <p14:creationId xmlns:p14="http://schemas.microsoft.com/office/powerpoint/2010/main" val="84429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gray">
          <a:xfrm>
            <a:off x="684211" y="0"/>
            <a:ext cx="108204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cxnSp>
        <p:nvCxnSpPr>
          <p:cNvPr id="8" name="Straight Connector 7"/>
          <p:cNvCxnSpPr/>
          <p:nvPr/>
        </p:nvCxnSpPr>
        <p:spPr>
          <a:xfrm>
            <a:off x="8366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Title Placeholder 1"/>
          <p:cNvSpPr>
            <a:spLocks noGrp="1"/>
          </p:cNvSpPr>
          <p:nvPr>
            <p:ph type="title"/>
          </p:nvPr>
        </p:nvSpPr>
        <p:spPr>
          <a:xfrm>
            <a:off x="1522414" y="319088"/>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4" y="1643063"/>
            <a:ext cx="9144000" cy="45291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07885" y="6400801"/>
            <a:ext cx="6796327" cy="276226"/>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8456612" y="6400801"/>
            <a:ext cx="1167659" cy="276226"/>
          </a:xfrm>
          <a:prstGeom prst="rect">
            <a:avLst/>
          </a:prstGeom>
        </p:spPr>
        <p:txBody>
          <a:bodyPr vert="horz" lIns="91440" tIns="45720" rIns="91440" bIns="45720" rtlCol="0" anchor="ctr"/>
          <a:lstStyle>
            <a:lvl1pPr algn="r">
              <a:defRPr sz="1100">
                <a:solidFill>
                  <a:schemeClr val="tx1"/>
                </a:solidFill>
              </a:defRPr>
            </a:lvl1pPr>
          </a:lstStyle>
          <a:p>
            <a:fld id="{A753D76A-AFCE-4D96-B917-CBEF96F7D1EB}" type="datetimeFigureOut">
              <a:rPr lang="en-US" smtClean="0"/>
              <a:pPr/>
              <a:t>3/7/2024</a:t>
            </a:fld>
            <a:endParaRPr lang="en-US" dirty="0"/>
          </a:p>
        </p:txBody>
      </p:sp>
      <p:sp>
        <p:nvSpPr>
          <p:cNvPr id="6" name="Slide Number Placeholder 5"/>
          <p:cNvSpPr>
            <a:spLocks noGrp="1"/>
          </p:cNvSpPr>
          <p:nvPr>
            <p:ph type="sldNum" sz="quarter" idx="4"/>
          </p:nvPr>
        </p:nvSpPr>
        <p:spPr>
          <a:xfrm>
            <a:off x="9752012" y="6400801"/>
            <a:ext cx="914402" cy="276226"/>
          </a:xfrm>
          <a:prstGeom prst="rect">
            <a:avLst/>
          </a:prstGeom>
        </p:spPr>
        <p:txBody>
          <a:bodyPr vert="horz" lIns="91440" tIns="45720" rIns="91440" bIns="45720" rtlCol="0" anchor="ctr"/>
          <a:lstStyle>
            <a:lvl1pPr algn="r">
              <a:defRPr sz="1100">
                <a:solidFill>
                  <a:schemeClr val="tx1"/>
                </a:solidFill>
              </a:defRPr>
            </a:lvl1pPr>
          </a:lstStyle>
          <a:p>
            <a:fld id="{F25A965E-3C11-4F28-82DC-E30D63FAC43C}" type="slidenum">
              <a:rPr lang="en-US" smtClean="0"/>
              <a:pPr/>
              <a:t>‹#›</a:t>
            </a:fld>
            <a:endParaRPr lang="en-US" dirty="0"/>
          </a:p>
        </p:txBody>
      </p:sp>
    </p:spTree>
    <p:extLst>
      <p:ext uri="{BB962C8B-B14F-4D97-AF65-F5344CB8AC3E}">
        <p14:creationId xmlns:p14="http://schemas.microsoft.com/office/powerpoint/2010/main" val="2647839866"/>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0" r:id="rId4"/>
    <p:sldLayoutId id="214748366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5000"/>
        </a:lnSpc>
        <a:spcBef>
          <a:spcPct val="0"/>
        </a:spcBef>
        <a:buNone/>
        <a:defRPr sz="3600" kern="1200">
          <a:solidFill>
            <a:schemeClr val="tx1">
              <a:lumMod val="75000"/>
              <a:lumOff val="25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tx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tx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331339" y="4843463"/>
            <a:ext cx="9335075" cy="1096783"/>
          </a:xfrm>
        </p:spPr>
        <p:txBody>
          <a:bodyPr>
            <a:noAutofit/>
          </a:bodyPr>
          <a:lstStyle/>
          <a:p>
            <a:r>
              <a:rPr lang="en-US" sz="7200" b="1" dirty="0"/>
              <a:t>KIU Smart Cafeteria</a:t>
            </a:r>
          </a:p>
        </p:txBody>
      </p:sp>
      <p:pic>
        <p:nvPicPr>
          <p:cNvPr id="7" name="Picture Placeholder 6"/>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1370012" y="917753"/>
            <a:ext cx="2895600" cy="3314700"/>
          </a:xfrm>
        </p:spPr>
      </p:pic>
      <p:pic>
        <p:nvPicPr>
          <p:cNvPr id="8" name="Picture Placeholder 7"/>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a:stretch/>
        </p:blipFill>
        <p:spPr>
          <a:xfrm>
            <a:off x="4646612" y="914400"/>
            <a:ext cx="2733283" cy="3314700"/>
          </a:xfrm>
        </p:spPr>
      </p:pic>
      <p:pic>
        <p:nvPicPr>
          <p:cNvPr id="9" name="Picture Placeholder 8"/>
          <p:cNvPicPr>
            <a:picLocks noGrp="1" noChangeAspect="1"/>
          </p:cNvPicPr>
          <p:nvPr>
            <p:ph type="pic" sz="quarter" idx="15"/>
          </p:nvPr>
        </p:nvPicPr>
        <p:blipFill>
          <a:blip r:embed="rId5">
            <a:extLst>
              <a:ext uri="{28A0092B-C50C-407E-A947-70E740481C1C}">
                <a14:useLocalDpi xmlns:a14="http://schemas.microsoft.com/office/drawing/2010/main" val="0"/>
              </a:ext>
            </a:extLst>
          </a:blip>
          <a:srcRect/>
          <a:stretch/>
        </p:blipFill>
        <p:spPr>
          <a:xfrm>
            <a:off x="7930989" y="914400"/>
            <a:ext cx="2895601" cy="3314701"/>
          </a:xfrm>
        </p:spPr>
      </p:pic>
    </p:spTree>
    <p:extLst>
      <p:ext uri="{BB962C8B-B14F-4D97-AF65-F5344CB8AC3E}">
        <p14:creationId xmlns:p14="http://schemas.microsoft.com/office/powerpoint/2010/main" val="30738189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FE7B3-01CF-9B2F-56CA-E0E58BC74D96}"/>
              </a:ext>
            </a:extLst>
          </p:cNvPr>
          <p:cNvSpPr>
            <a:spLocks noGrp="1"/>
          </p:cNvSpPr>
          <p:nvPr>
            <p:ph type="title"/>
          </p:nvPr>
        </p:nvSpPr>
        <p:spPr/>
        <p:txBody>
          <a:bodyPr>
            <a:normAutofit/>
          </a:bodyPr>
          <a:lstStyle/>
          <a:p>
            <a:r>
              <a:rPr lang="en-US" sz="4000" dirty="0"/>
              <a:t>Registration</a:t>
            </a:r>
          </a:p>
        </p:txBody>
      </p:sp>
      <p:pic>
        <p:nvPicPr>
          <p:cNvPr id="11" name="Picture Placeholder 10" descr="A bowl of rice with spices and herbs&#10;&#10;Description automatically generated">
            <a:extLst>
              <a:ext uri="{FF2B5EF4-FFF2-40B4-BE49-F238E27FC236}">
                <a16:creationId xmlns:a16="http://schemas.microsoft.com/office/drawing/2014/main" id="{01D85976-92C1-6161-4717-D3858A210665}"/>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4702" b="4702"/>
          <a:stretch>
            <a:fillRect/>
          </a:stretch>
        </p:blipFill>
        <p:spPr/>
      </p:pic>
      <p:sp>
        <p:nvSpPr>
          <p:cNvPr id="4" name="Content Placeholder 3">
            <a:extLst>
              <a:ext uri="{FF2B5EF4-FFF2-40B4-BE49-F238E27FC236}">
                <a16:creationId xmlns:a16="http://schemas.microsoft.com/office/drawing/2014/main" id="{1BEE272E-F400-2856-46BC-C8B5E01B317D}"/>
              </a:ext>
            </a:extLst>
          </p:cNvPr>
          <p:cNvSpPr>
            <a:spLocks noGrp="1"/>
          </p:cNvSpPr>
          <p:nvPr>
            <p:ph idx="1"/>
          </p:nvPr>
        </p:nvSpPr>
        <p:spPr/>
        <p:txBody>
          <a:bodyPr>
            <a:normAutofit/>
          </a:bodyPr>
          <a:lstStyle/>
          <a:p>
            <a:r>
              <a:rPr lang="en-US" sz="2400" dirty="0"/>
              <a:t>Firstly user has to perform log in and registration process to use functionalities of the system.</a:t>
            </a:r>
          </a:p>
        </p:txBody>
      </p:sp>
      <p:grpSp>
        <p:nvGrpSpPr>
          <p:cNvPr id="33" name="Group 32">
            <a:extLst>
              <a:ext uri="{FF2B5EF4-FFF2-40B4-BE49-F238E27FC236}">
                <a16:creationId xmlns:a16="http://schemas.microsoft.com/office/drawing/2014/main" id="{9E5B3E92-BD9D-BC93-E997-E1E7F31B645A}"/>
              </a:ext>
            </a:extLst>
          </p:cNvPr>
          <p:cNvGrpSpPr/>
          <p:nvPr/>
        </p:nvGrpSpPr>
        <p:grpSpPr>
          <a:xfrm>
            <a:off x="3122612" y="2590800"/>
            <a:ext cx="7239000" cy="3478306"/>
            <a:chOff x="2588857" y="2287532"/>
            <a:chExt cx="8603263" cy="3644337"/>
          </a:xfrm>
        </p:grpSpPr>
        <p:grpSp>
          <p:nvGrpSpPr>
            <p:cNvPr id="17" name="Group 16">
              <a:extLst>
                <a:ext uri="{FF2B5EF4-FFF2-40B4-BE49-F238E27FC236}">
                  <a16:creationId xmlns:a16="http://schemas.microsoft.com/office/drawing/2014/main" id="{5F264BBF-4394-2A09-6821-8899CC159CDD}"/>
                </a:ext>
              </a:extLst>
            </p:cNvPr>
            <p:cNvGrpSpPr/>
            <p:nvPr/>
          </p:nvGrpSpPr>
          <p:grpSpPr>
            <a:xfrm>
              <a:off x="7194305" y="2525647"/>
              <a:ext cx="3997815" cy="3406222"/>
              <a:chOff x="3315797" y="2720422"/>
              <a:chExt cx="3886200" cy="3429000"/>
            </a:xfrm>
          </p:grpSpPr>
          <p:sp>
            <p:nvSpPr>
              <p:cNvPr id="5" name="Rectangle 4">
                <a:extLst>
                  <a:ext uri="{FF2B5EF4-FFF2-40B4-BE49-F238E27FC236}">
                    <a16:creationId xmlns:a16="http://schemas.microsoft.com/office/drawing/2014/main" id="{49B72824-B730-CF24-54F0-10CC741807CD}"/>
                  </a:ext>
                </a:extLst>
              </p:cNvPr>
              <p:cNvSpPr/>
              <p:nvPr/>
            </p:nvSpPr>
            <p:spPr>
              <a:xfrm>
                <a:off x="3315797" y="2720422"/>
                <a:ext cx="3886200" cy="3429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67CECCDA-967E-0F7F-C670-534D33DC5387}"/>
                  </a:ext>
                </a:extLst>
              </p:cNvPr>
              <p:cNvSpPr txBox="1"/>
              <p:nvPr/>
            </p:nvSpPr>
            <p:spPr>
              <a:xfrm>
                <a:off x="3656012" y="2784231"/>
                <a:ext cx="2971800" cy="369332"/>
              </a:xfrm>
              <a:prstGeom prst="rect">
                <a:avLst/>
              </a:prstGeom>
              <a:noFill/>
              <a:ln>
                <a:solidFill>
                  <a:schemeClr val="bg1"/>
                </a:solidFill>
              </a:ln>
            </p:spPr>
            <p:txBody>
              <a:bodyPr wrap="square" rtlCol="0">
                <a:spAutoFit/>
              </a:bodyPr>
              <a:lstStyle/>
              <a:p>
                <a:pPr algn="ctr"/>
                <a:r>
                  <a:rPr lang="en-US" dirty="0"/>
                  <a:t>Register</a:t>
                </a:r>
              </a:p>
            </p:txBody>
          </p:sp>
          <p:sp>
            <p:nvSpPr>
              <p:cNvPr id="7" name="Rectangle 6">
                <a:extLst>
                  <a:ext uri="{FF2B5EF4-FFF2-40B4-BE49-F238E27FC236}">
                    <a16:creationId xmlns:a16="http://schemas.microsoft.com/office/drawing/2014/main" id="{C80C1D74-1008-CC2B-7C4F-CD9CDE28F3FB}"/>
                  </a:ext>
                </a:extLst>
              </p:cNvPr>
              <p:cNvSpPr/>
              <p:nvPr/>
            </p:nvSpPr>
            <p:spPr>
              <a:xfrm>
                <a:off x="4310916" y="3540864"/>
                <a:ext cx="2286000" cy="369332"/>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7419DFB-3874-C6C5-D28B-9DE6F471CC3B}"/>
                  </a:ext>
                </a:extLst>
              </p:cNvPr>
              <p:cNvSpPr/>
              <p:nvPr/>
            </p:nvSpPr>
            <p:spPr>
              <a:xfrm>
                <a:off x="4310916" y="4778317"/>
                <a:ext cx="2286000" cy="369332"/>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79951F88-6386-418B-6E06-A95A3108DB09}"/>
                  </a:ext>
                </a:extLst>
              </p:cNvPr>
              <p:cNvSpPr txBox="1"/>
              <p:nvPr/>
            </p:nvSpPr>
            <p:spPr>
              <a:xfrm>
                <a:off x="3358667" y="3549849"/>
                <a:ext cx="929598" cy="389549"/>
              </a:xfrm>
              <a:prstGeom prst="rect">
                <a:avLst/>
              </a:prstGeom>
              <a:noFill/>
            </p:spPr>
            <p:txBody>
              <a:bodyPr wrap="square" rtlCol="0">
                <a:spAutoFit/>
              </a:bodyPr>
              <a:lstStyle/>
              <a:p>
                <a:r>
                  <a:rPr lang="en-US" dirty="0"/>
                  <a:t>Index:</a:t>
                </a:r>
              </a:p>
            </p:txBody>
          </p:sp>
          <p:sp>
            <p:nvSpPr>
              <p:cNvPr id="12" name="TextBox 11">
                <a:extLst>
                  <a:ext uri="{FF2B5EF4-FFF2-40B4-BE49-F238E27FC236}">
                    <a16:creationId xmlns:a16="http://schemas.microsoft.com/office/drawing/2014/main" id="{EC8C3866-C981-B8DD-35F7-03F96AAC8C68}"/>
                  </a:ext>
                </a:extLst>
              </p:cNvPr>
              <p:cNvSpPr txBox="1"/>
              <p:nvPr/>
            </p:nvSpPr>
            <p:spPr>
              <a:xfrm>
                <a:off x="3419168" y="4787938"/>
                <a:ext cx="838200" cy="369332"/>
              </a:xfrm>
              <a:prstGeom prst="rect">
                <a:avLst/>
              </a:prstGeom>
              <a:noFill/>
            </p:spPr>
            <p:txBody>
              <a:bodyPr wrap="square" rtlCol="0">
                <a:spAutoFit/>
              </a:bodyPr>
              <a:lstStyle/>
              <a:p>
                <a:r>
                  <a:rPr lang="en-US" dirty="0"/>
                  <a:t>NIC:</a:t>
                </a:r>
              </a:p>
            </p:txBody>
          </p:sp>
          <p:sp>
            <p:nvSpPr>
              <p:cNvPr id="13" name="Rectangle 12">
                <a:extLst>
                  <a:ext uri="{FF2B5EF4-FFF2-40B4-BE49-F238E27FC236}">
                    <a16:creationId xmlns:a16="http://schemas.microsoft.com/office/drawing/2014/main" id="{35691B5C-072D-2F2A-0970-A4FB5FD0CEE0}"/>
                  </a:ext>
                </a:extLst>
              </p:cNvPr>
              <p:cNvSpPr/>
              <p:nvPr/>
            </p:nvSpPr>
            <p:spPr>
              <a:xfrm>
                <a:off x="5617417" y="5532517"/>
                <a:ext cx="1213598" cy="369332"/>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BF47A6E4-38E3-93E0-9D76-CDEF91491BE9}"/>
                  </a:ext>
                </a:extLst>
              </p:cNvPr>
              <p:cNvSpPr txBox="1"/>
              <p:nvPr/>
            </p:nvSpPr>
            <p:spPr>
              <a:xfrm>
                <a:off x="5181657" y="3822002"/>
                <a:ext cx="1718288" cy="923330"/>
              </a:xfrm>
              <a:prstGeom prst="rect">
                <a:avLst/>
              </a:prstGeom>
              <a:noFill/>
            </p:spPr>
            <p:txBody>
              <a:bodyPr wrap="square" rtlCol="0">
                <a:spAutoFit/>
              </a:bodyPr>
              <a:lstStyle/>
              <a:p>
                <a:r>
                  <a:rPr lang="en-US" dirty="0"/>
                  <a:t> .</a:t>
                </a:r>
              </a:p>
              <a:p>
                <a:r>
                  <a:rPr lang="en-US" dirty="0"/>
                  <a:t> .</a:t>
                </a:r>
              </a:p>
              <a:p>
                <a:r>
                  <a:rPr lang="en-US" dirty="0"/>
                  <a:t> .</a:t>
                </a:r>
              </a:p>
            </p:txBody>
          </p:sp>
          <p:sp>
            <p:nvSpPr>
              <p:cNvPr id="15" name="TextBox 14">
                <a:extLst>
                  <a:ext uri="{FF2B5EF4-FFF2-40B4-BE49-F238E27FC236}">
                    <a16:creationId xmlns:a16="http://schemas.microsoft.com/office/drawing/2014/main" id="{EBF06352-0735-0964-6F6C-E62CEDA434FA}"/>
                  </a:ext>
                </a:extLst>
              </p:cNvPr>
              <p:cNvSpPr txBox="1"/>
              <p:nvPr/>
            </p:nvSpPr>
            <p:spPr>
              <a:xfrm>
                <a:off x="5693617" y="5593657"/>
                <a:ext cx="1061197" cy="357086"/>
              </a:xfrm>
              <a:prstGeom prst="rect">
                <a:avLst/>
              </a:prstGeom>
              <a:noFill/>
            </p:spPr>
            <p:txBody>
              <a:bodyPr wrap="square" rtlCol="0">
                <a:spAutoFit/>
              </a:bodyPr>
              <a:lstStyle/>
              <a:p>
                <a:r>
                  <a:rPr lang="en-US" sz="1600" dirty="0">
                    <a:solidFill>
                      <a:schemeClr val="tx2"/>
                    </a:solidFill>
                  </a:rPr>
                  <a:t>Submit</a:t>
                </a:r>
              </a:p>
            </p:txBody>
          </p:sp>
        </p:grpSp>
        <p:grpSp>
          <p:nvGrpSpPr>
            <p:cNvPr id="29" name="Group 28">
              <a:extLst>
                <a:ext uri="{FF2B5EF4-FFF2-40B4-BE49-F238E27FC236}">
                  <a16:creationId xmlns:a16="http://schemas.microsoft.com/office/drawing/2014/main" id="{A2D8B561-1032-EBC5-9792-8CF758A93F75}"/>
                </a:ext>
              </a:extLst>
            </p:cNvPr>
            <p:cNvGrpSpPr/>
            <p:nvPr/>
          </p:nvGrpSpPr>
          <p:grpSpPr>
            <a:xfrm>
              <a:off x="2588857" y="2287532"/>
              <a:ext cx="3634023" cy="3092264"/>
              <a:chOff x="7362591" y="2622736"/>
              <a:chExt cx="3634023" cy="3092264"/>
            </a:xfrm>
          </p:grpSpPr>
          <p:sp>
            <p:nvSpPr>
              <p:cNvPr id="18" name="Rectangle 17">
                <a:extLst>
                  <a:ext uri="{FF2B5EF4-FFF2-40B4-BE49-F238E27FC236}">
                    <a16:creationId xmlns:a16="http://schemas.microsoft.com/office/drawing/2014/main" id="{69A62CE1-9C74-33BE-E2BC-6DBA48FB5FEE}"/>
                  </a:ext>
                </a:extLst>
              </p:cNvPr>
              <p:cNvSpPr/>
              <p:nvPr/>
            </p:nvSpPr>
            <p:spPr>
              <a:xfrm>
                <a:off x="7362591" y="2622736"/>
                <a:ext cx="3634023" cy="309226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9" name="TextBox 18">
                <a:extLst>
                  <a:ext uri="{FF2B5EF4-FFF2-40B4-BE49-F238E27FC236}">
                    <a16:creationId xmlns:a16="http://schemas.microsoft.com/office/drawing/2014/main" id="{695748F9-23A3-02F3-9C69-83A9C45CA039}"/>
                  </a:ext>
                </a:extLst>
              </p:cNvPr>
              <p:cNvSpPr txBox="1"/>
              <p:nvPr/>
            </p:nvSpPr>
            <p:spPr>
              <a:xfrm>
                <a:off x="7941749" y="2868664"/>
                <a:ext cx="2343663" cy="369332"/>
              </a:xfrm>
              <a:prstGeom prst="rect">
                <a:avLst/>
              </a:prstGeom>
              <a:noFill/>
            </p:spPr>
            <p:txBody>
              <a:bodyPr wrap="square" rtlCol="0">
                <a:spAutoFit/>
              </a:bodyPr>
              <a:lstStyle/>
              <a:p>
                <a:pPr algn="ctr"/>
                <a:r>
                  <a:rPr lang="en-US" dirty="0"/>
                  <a:t>Log In</a:t>
                </a:r>
              </a:p>
            </p:txBody>
          </p:sp>
          <p:sp>
            <p:nvSpPr>
              <p:cNvPr id="20" name="Rectangle 19">
                <a:extLst>
                  <a:ext uri="{FF2B5EF4-FFF2-40B4-BE49-F238E27FC236}">
                    <a16:creationId xmlns:a16="http://schemas.microsoft.com/office/drawing/2014/main" id="{AD1B9589-49D4-C343-FD11-9041D019F367}"/>
                  </a:ext>
                </a:extLst>
              </p:cNvPr>
              <p:cNvSpPr/>
              <p:nvPr/>
            </p:nvSpPr>
            <p:spPr>
              <a:xfrm>
                <a:off x="8468678" y="3621928"/>
                <a:ext cx="2343663" cy="369332"/>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B77E5DC-BEE2-6A64-49AD-F41BD57AD452}"/>
                  </a:ext>
                </a:extLst>
              </p:cNvPr>
              <p:cNvSpPr/>
              <p:nvPr/>
            </p:nvSpPr>
            <p:spPr>
              <a:xfrm>
                <a:off x="8449505" y="4095805"/>
                <a:ext cx="2343663" cy="369332"/>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8690D287-0C9A-AD7C-13EA-DEA79CC6CBFD}"/>
                  </a:ext>
                </a:extLst>
              </p:cNvPr>
              <p:cNvSpPr txBox="1"/>
              <p:nvPr/>
            </p:nvSpPr>
            <p:spPr>
              <a:xfrm>
                <a:off x="7492989" y="3643451"/>
                <a:ext cx="849681" cy="338554"/>
              </a:xfrm>
              <a:prstGeom prst="rect">
                <a:avLst/>
              </a:prstGeom>
              <a:noFill/>
            </p:spPr>
            <p:txBody>
              <a:bodyPr wrap="square" rtlCol="0">
                <a:spAutoFit/>
              </a:bodyPr>
              <a:lstStyle/>
              <a:p>
                <a:r>
                  <a:rPr lang="en-US" sz="1600" dirty="0"/>
                  <a:t>Index</a:t>
                </a:r>
              </a:p>
            </p:txBody>
          </p:sp>
          <p:sp>
            <p:nvSpPr>
              <p:cNvPr id="23" name="TextBox 22">
                <a:extLst>
                  <a:ext uri="{FF2B5EF4-FFF2-40B4-BE49-F238E27FC236}">
                    <a16:creationId xmlns:a16="http://schemas.microsoft.com/office/drawing/2014/main" id="{66BECB5E-9EB4-DEE4-6313-DC2FA8DB27DD}"/>
                  </a:ext>
                </a:extLst>
              </p:cNvPr>
              <p:cNvSpPr txBox="1"/>
              <p:nvPr/>
            </p:nvSpPr>
            <p:spPr>
              <a:xfrm>
                <a:off x="7362591" y="4123228"/>
                <a:ext cx="1137451" cy="322468"/>
              </a:xfrm>
              <a:prstGeom prst="rect">
                <a:avLst/>
              </a:prstGeom>
              <a:noFill/>
            </p:spPr>
            <p:txBody>
              <a:bodyPr wrap="square" rtlCol="0">
                <a:spAutoFit/>
              </a:bodyPr>
              <a:lstStyle/>
              <a:p>
                <a:r>
                  <a:rPr lang="en-US" sz="1400" dirty="0"/>
                  <a:t>Password</a:t>
                </a:r>
              </a:p>
            </p:txBody>
          </p:sp>
          <p:sp>
            <p:nvSpPr>
              <p:cNvPr id="24" name="Rectangle 23">
                <a:extLst>
                  <a:ext uri="{FF2B5EF4-FFF2-40B4-BE49-F238E27FC236}">
                    <a16:creationId xmlns:a16="http://schemas.microsoft.com/office/drawing/2014/main" id="{625D8A58-27B6-4FF1-C57A-A6FAF89CAFCC}"/>
                  </a:ext>
                </a:extLst>
              </p:cNvPr>
              <p:cNvSpPr/>
              <p:nvPr/>
            </p:nvSpPr>
            <p:spPr>
              <a:xfrm>
                <a:off x="9675812" y="4930836"/>
                <a:ext cx="1063566" cy="392109"/>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Log In</a:t>
                </a:r>
              </a:p>
            </p:txBody>
          </p:sp>
          <p:sp>
            <p:nvSpPr>
              <p:cNvPr id="28" name="TextBox 27">
                <a:extLst>
                  <a:ext uri="{FF2B5EF4-FFF2-40B4-BE49-F238E27FC236}">
                    <a16:creationId xmlns:a16="http://schemas.microsoft.com/office/drawing/2014/main" id="{5BF2DC2A-66B1-7693-8E42-D877FAD0E753}"/>
                  </a:ext>
                </a:extLst>
              </p:cNvPr>
              <p:cNvSpPr txBox="1"/>
              <p:nvPr/>
            </p:nvSpPr>
            <p:spPr>
              <a:xfrm>
                <a:off x="7941750" y="4954223"/>
                <a:ext cx="1508700" cy="307777"/>
              </a:xfrm>
              <a:prstGeom prst="rect">
                <a:avLst/>
              </a:prstGeom>
              <a:noFill/>
            </p:spPr>
            <p:txBody>
              <a:bodyPr wrap="square" rtlCol="0">
                <a:spAutoFit/>
              </a:bodyPr>
              <a:lstStyle/>
              <a:p>
                <a:r>
                  <a:rPr lang="en-US" sz="1400" u="sng" dirty="0">
                    <a:solidFill>
                      <a:srgbClr val="002060"/>
                    </a:solidFill>
                  </a:rPr>
                  <a:t>Register now</a:t>
                </a:r>
              </a:p>
            </p:txBody>
          </p:sp>
        </p:grpSp>
        <p:sp>
          <p:nvSpPr>
            <p:cNvPr id="32" name="Arrow: Right 31">
              <a:extLst>
                <a:ext uri="{FF2B5EF4-FFF2-40B4-BE49-F238E27FC236}">
                  <a16:creationId xmlns:a16="http://schemas.microsoft.com/office/drawing/2014/main" id="{A8D2847B-0A48-53BD-6FD8-2C958AC91432}"/>
                </a:ext>
              </a:extLst>
            </p:cNvPr>
            <p:cNvSpPr/>
            <p:nvPr/>
          </p:nvSpPr>
          <p:spPr>
            <a:xfrm>
              <a:off x="6323012" y="4095423"/>
              <a:ext cx="818920" cy="441683"/>
            </a:xfrm>
            <a:prstGeom prst="rightArrow">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693169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67099-78A0-2F8C-4DEC-E70512E22AF0}"/>
              </a:ext>
            </a:extLst>
          </p:cNvPr>
          <p:cNvSpPr>
            <a:spLocks noGrp="1"/>
          </p:cNvSpPr>
          <p:nvPr>
            <p:ph type="title"/>
          </p:nvPr>
        </p:nvSpPr>
        <p:spPr/>
        <p:txBody>
          <a:bodyPr/>
          <a:lstStyle/>
          <a:p>
            <a:r>
              <a:rPr lang="en-US" sz="3600" dirty="0"/>
              <a:t>Online Order</a:t>
            </a:r>
            <a:endParaRPr lang="en-US" dirty="0"/>
          </a:p>
        </p:txBody>
      </p:sp>
      <p:pic>
        <p:nvPicPr>
          <p:cNvPr id="25" name="Picture Placeholder 24" descr="A bowl of rice with spices and herbs&#10;&#10;Description automatically generated">
            <a:extLst>
              <a:ext uri="{FF2B5EF4-FFF2-40B4-BE49-F238E27FC236}">
                <a16:creationId xmlns:a16="http://schemas.microsoft.com/office/drawing/2014/main" id="{1B33DE0B-4907-885D-DBA1-7F9DF89610C9}"/>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4702" b="4702"/>
          <a:stretch>
            <a:fillRect/>
          </a:stretch>
        </p:blipFill>
        <p:spPr>
          <a:xfrm rot="180000">
            <a:off x="357415" y="341296"/>
            <a:ext cx="1446157" cy="1965874"/>
          </a:xfrm>
        </p:spPr>
      </p:pic>
      <p:sp>
        <p:nvSpPr>
          <p:cNvPr id="4" name="Content Placeholder 3">
            <a:extLst>
              <a:ext uri="{FF2B5EF4-FFF2-40B4-BE49-F238E27FC236}">
                <a16:creationId xmlns:a16="http://schemas.microsoft.com/office/drawing/2014/main" id="{9EAA70D2-3C4B-04DC-7602-045BF894FE83}"/>
              </a:ext>
            </a:extLst>
          </p:cNvPr>
          <p:cNvSpPr>
            <a:spLocks noGrp="1"/>
          </p:cNvSpPr>
          <p:nvPr>
            <p:ph idx="1"/>
          </p:nvPr>
        </p:nvSpPr>
        <p:spPr>
          <a:xfrm>
            <a:off x="2995612" y="1574690"/>
            <a:ext cx="7670802" cy="4529137"/>
          </a:xfrm>
        </p:spPr>
        <p:txBody>
          <a:bodyPr>
            <a:normAutofit/>
          </a:bodyPr>
          <a:lstStyle/>
          <a:p>
            <a:r>
              <a:rPr lang="en-US" sz="2400" dirty="0"/>
              <a:t>In this function user can place their online order for their lunch meals.</a:t>
            </a:r>
          </a:p>
          <a:p>
            <a:pPr marL="45720" indent="0">
              <a:buNone/>
            </a:pPr>
            <a:endParaRPr lang="en-US" sz="2400" dirty="0"/>
          </a:p>
        </p:txBody>
      </p:sp>
      <p:grpSp>
        <p:nvGrpSpPr>
          <p:cNvPr id="23" name="Group 22">
            <a:extLst>
              <a:ext uri="{FF2B5EF4-FFF2-40B4-BE49-F238E27FC236}">
                <a16:creationId xmlns:a16="http://schemas.microsoft.com/office/drawing/2014/main" id="{EAE5C358-9DE1-F086-2237-35EB735101B5}"/>
              </a:ext>
            </a:extLst>
          </p:cNvPr>
          <p:cNvGrpSpPr/>
          <p:nvPr/>
        </p:nvGrpSpPr>
        <p:grpSpPr>
          <a:xfrm>
            <a:off x="3046412" y="2514600"/>
            <a:ext cx="7099388" cy="3429000"/>
            <a:chOff x="3109825" y="2438400"/>
            <a:chExt cx="7099388" cy="3429000"/>
          </a:xfrm>
        </p:grpSpPr>
        <p:grpSp>
          <p:nvGrpSpPr>
            <p:cNvPr id="19" name="Group 18">
              <a:extLst>
                <a:ext uri="{FF2B5EF4-FFF2-40B4-BE49-F238E27FC236}">
                  <a16:creationId xmlns:a16="http://schemas.microsoft.com/office/drawing/2014/main" id="{178E1850-84E9-D991-39A0-0212B9B5D048}"/>
                </a:ext>
              </a:extLst>
            </p:cNvPr>
            <p:cNvGrpSpPr/>
            <p:nvPr/>
          </p:nvGrpSpPr>
          <p:grpSpPr>
            <a:xfrm>
              <a:off x="7704745" y="2743200"/>
              <a:ext cx="2504468" cy="2819400"/>
              <a:chOff x="7704745" y="2743200"/>
              <a:chExt cx="2504468" cy="2819400"/>
            </a:xfrm>
          </p:grpSpPr>
          <p:sp>
            <p:nvSpPr>
              <p:cNvPr id="15" name="Rectangle 14">
                <a:extLst>
                  <a:ext uri="{FF2B5EF4-FFF2-40B4-BE49-F238E27FC236}">
                    <a16:creationId xmlns:a16="http://schemas.microsoft.com/office/drawing/2014/main" id="{0FD57188-56A5-9281-4124-9BCC888DA9B7}"/>
                  </a:ext>
                </a:extLst>
              </p:cNvPr>
              <p:cNvSpPr/>
              <p:nvPr/>
            </p:nvSpPr>
            <p:spPr>
              <a:xfrm>
                <a:off x="7704745" y="2743200"/>
                <a:ext cx="2504468" cy="28194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6" name="TextBox 15">
                <a:extLst>
                  <a:ext uri="{FF2B5EF4-FFF2-40B4-BE49-F238E27FC236}">
                    <a16:creationId xmlns:a16="http://schemas.microsoft.com/office/drawing/2014/main" id="{88B8B3C2-480C-61FC-88F9-80D9609E2D4B}"/>
                  </a:ext>
                </a:extLst>
              </p:cNvPr>
              <p:cNvSpPr txBox="1"/>
              <p:nvPr/>
            </p:nvSpPr>
            <p:spPr>
              <a:xfrm>
                <a:off x="7998000" y="2895600"/>
                <a:ext cx="2058812" cy="369332"/>
              </a:xfrm>
              <a:prstGeom prst="rect">
                <a:avLst/>
              </a:prstGeom>
              <a:noFill/>
            </p:spPr>
            <p:txBody>
              <a:bodyPr wrap="square" rtlCol="0">
                <a:spAutoFit/>
              </a:bodyPr>
              <a:lstStyle/>
              <a:p>
                <a:pPr algn="ctr"/>
                <a:r>
                  <a:rPr lang="en-US" dirty="0"/>
                  <a:t>Token</a:t>
                </a:r>
              </a:p>
            </p:txBody>
          </p:sp>
          <p:sp>
            <p:nvSpPr>
              <p:cNvPr id="17" name="Rectangle 16">
                <a:extLst>
                  <a:ext uri="{FF2B5EF4-FFF2-40B4-BE49-F238E27FC236}">
                    <a16:creationId xmlns:a16="http://schemas.microsoft.com/office/drawing/2014/main" id="{04E3DB07-89EF-8A5F-4ADC-E3D0B48836BF}"/>
                  </a:ext>
                </a:extLst>
              </p:cNvPr>
              <p:cNvSpPr/>
              <p:nvPr/>
            </p:nvSpPr>
            <p:spPr>
              <a:xfrm>
                <a:off x="8037515" y="3329776"/>
                <a:ext cx="1905000" cy="1796925"/>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94FC2561-1A0E-AA3B-9777-196AF85E9787}"/>
                  </a:ext>
                </a:extLst>
              </p:cNvPr>
              <p:cNvSpPr txBox="1"/>
              <p:nvPr/>
            </p:nvSpPr>
            <p:spPr>
              <a:xfrm>
                <a:off x="8321679" y="3469927"/>
                <a:ext cx="1600200" cy="369332"/>
              </a:xfrm>
              <a:prstGeom prst="rect">
                <a:avLst/>
              </a:prstGeom>
              <a:noFill/>
            </p:spPr>
            <p:txBody>
              <a:bodyPr wrap="square" rtlCol="0">
                <a:spAutoFit/>
              </a:bodyPr>
              <a:lstStyle/>
              <a:p>
                <a:r>
                  <a:rPr lang="en-US" dirty="0"/>
                  <a:t>Description</a:t>
                </a:r>
              </a:p>
            </p:txBody>
          </p:sp>
        </p:grpSp>
        <p:grpSp>
          <p:nvGrpSpPr>
            <p:cNvPr id="21" name="Group 20">
              <a:extLst>
                <a:ext uri="{FF2B5EF4-FFF2-40B4-BE49-F238E27FC236}">
                  <a16:creationId xmlns:a16="http://schemas.microsoft.com/office/drawing/2014/main" id="{99107E50-499C-09D4-D35E-3723F6942A7D}"/>
                </a:ext>
              </a:extLst>
            </p:cNvPr>
            <p:cNvGrpSpPr/>
            <p:nvPr/>
          </p:nvGrpSpPr>
          <p:grpSpPr>
            <a:xfrm>
              <a:off x="3109825" y="2438400"/>
              <a:ext cx="3352800" cy="3429000"/>
              <a:chOff x="3503612" y="2433400"/>
              <a:chExt cx="3352800" cy="3429000"/>
            </a:xfrm>
          </p:grpSpPr>
          <p:sp>
            <p:nvSpPr>
              <p:cNvPr id="5" name="Rectangle 4">
                <a:extLst>
                  <a:ext uri="{FF2B5EF4-FFF2-40B4-BE49-F238E27FC236}">
                    <a16:creationId xmlns:a16="http://schemas.microsoft.com/office/drawing/2014/main" id="{AD391900-B06B-116B-BB59-A459A42B5C5B}"/>
                  </a:ext>
                </a:extLst>
              </p:cNvPr>
              <p:cNvSpPr/>
              <p:nvPr/>
            </p:nvSpPr>
            <p:spPr>
              <a:xfrm>
                <a:off x="3503612" y="2433400"/>
                <a:ext cx="3352800" cy="3429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423642FC-1448-35EE-B56B-0522AB9454B1}"/>
                  </a:ext>
                </a:extLst>
              </p:cNvPr>
              <p:cNvSpPr txBox="1"/>
              <p:nvPr/>
            </p:nvSpPr>
            <p:spPr>
              <a:xfrm>
                <a:off x="4037012" y="2514600"/>
                <a:ext cx="2209800" cy="381000"/>
              </a:xfrm>
              <a:prstGeom prst="rect">
                <a:avLst/>
              </a:prstGeom>
              <a:noFill/>
            </p:spPr>
            <p:txBody>
              <a:bodyPr wrap="square" rtlCol="0">
                <a:spAutoFit/>
              </a:bodyPr>
              <a:lstStyle/>
              <a:p>
                <a:pPr algn="ctr"/>
                <a:r>
                  <a:rPr lang="en-US" dirty="0"/>
                  <a:t>Online Order</a:t>
                </a:r>
              </a:p>
            </p:txBody>
          </p:sp>
          <p:sp>
            <p:nvSpPr>
              <p:cNvPr id="7" name="TextBox 6">
                <a:extLst>
                  <a:ext uri="{FF2B5EF4-FFF2-40B4-BE49-F238E27FC236}">
                    <a16:creationId xmlns:a16="http://schemas.microsoft.com/office/drawing/2014/main" id="{67E544F6-BA6C-54A9-9D6F-ED51B00ED6F4}"/>
                  </a:ext>
                </a:extLst>
              </p:cNvPr>
              <p:cNvSpPr txBox="1"/>
              <p:nvPr/>
            </p:nvSpPr>
            <p:spPr>
              <a:xfrm>
                <a:off x="3503612" y="2960444"/>
                <a:ext cx="1143000" cy="369332"/>
              </a:xfrm>
              <a:prstGeom prst="rect">
                <a:avLst/>
              </a:prstGeom>
              <a:noFill/>
            </p:spPr>
            <p:txBody>
              <a:bodyPr wrap="square" rtlCol="0">
                <a:spAutoFit/>
              </a:bodyPr>
              <a:lstStyle/>
              <a:p>
                <a:r>
                  <a:rPr lang="en-US" sz="1600" dirty="0"/>
                  <a:t>Date</a:t>
                </a:r>
                <a:r>
                  <a:rPr lang="en-US" dirty="0"/>
                  <a:t>: …..</a:t>
                </a:r>
              </a:p>
            </p:txBody>
          </p:sp>
          <p:sp>
            <p:nvSpPr>
              <p:cNvPr id="8" name="Rectangle 7">
                <a:extLst>
                  <a:ext uri="{FF2B5EF4-FFF2-40B4-BE49-F238E27FC236}">
                    <a16:creationId xmlns:a16="http://schemas.microsoft.com/office/drawing/2014/main" id="{942C9CDA-6451-24C2-3593-333D2F8E2393}"/>
                  </a:ext>
                </a:extLst>
              </p:cNvPr>
              <p:cNvSpPr/>
              <p:nvPr/>
            </p:nvSpPr>
            <p:spPr>
              <a:xfrm>
                <a:off x="4484076" y="3429000"/>
                <a:ext cx="2219935" cy="381000"/>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301B75BB-5255-DCDB-6ADD-486BCF6EA2AC}"/>
                  </a:ext>
                </a:extLst>
              </p:cNvPr>
              <p:cNvSpPr txBox="1"/>
              <p:nvPr/>
            </p:nvSpPr>
            <p:spPr>
              <a:xfrm>
                <a:off x="3503612" y="3963234"/>
                <a:ext cx="762000" cy="369332"/>
              </a:xfrm>
              <a:prstGeom prst="rect">
                <a:avLst/>
              </a:prstGeom>
              <a:noFill/>
            </p:spPr>
            <p:txBody>
              <a:bodyPr wrap="square" rtlCol="0">
                <a:spAutoFit/>
              </a:bodyPr>
              <a:lstStyle/>
              <a:p>
                <a:r>
                  <a:rPr lang="en-US" sz="1600" dirty="0"/>
                  <a:t>Item</a:t>
                </a:r>
                <a:r>
                  <a:rPr lang="en-US" dirty="0"/>
                  <a:t>:</a:t>
                </a:r>
              </a:p>
            </p:txBody>
          </p:sp>
          <p:sp>
            <p:nvSpPr>
              <p:cNvPr id="10" name="Rectangle 9">
                <a:extLst>
                  <a:ext uri="{FF2B5EF4-FFF2-40B4-BE49-F238E27FC236}">
                    <a16:creationId xmlns:a16="http://schemas.microsoft.com/office/drawing/2014/main" id="{C034BCD8-40EA-F0F3-A17E-DE96B6C8D6A3}"/>
                  </a:ext>
                </a:extLst>
              </p:cNvPr>
              <p:cNvSpPr/>
              <p:nvPr/>
            </p:nvSpPr>
            <p:spPr>
              <a:xfrm>
                <a:off x="4494211" y="3988988"/>
                <a:ext cx="2219935" cy="381000"/>
              </a:xfrm>
              <a:prstGeom prst="rect">
                <a:avLst/>
              </a:prstGeom>
              <a:solidFill>
                <a:schemeClr val="accent1">
                  <a:lumMod val="60000"/>
                  <a:lumOff val="4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AD118737-4D30-DDA4-7728-81150BF93026}"/>
                  </a:ext>
                </a:extLst>
              </p:cNvPr>
              <p:cNvSpPr txBox="1"/>
              <p:nvPr/>
            </p:nvSpPr>
            <p:spPr>
              <a:xfrm>
                <a:off x="3503612" y="4876800"/>
                <a:ext cx="980464" cy="307777"/>
              </a:xfrm>
              <a:prstGeom prst="rect">
                <a:avLst/>
              </a:prstGeom>
              <a:noFill/>
            </p:spPr>
            <p:txBody>
              <a:bodyPr wrap="square" rtlCol="0">
                <a:spAutoFit/>
              </a:bodyPr>
              <a:lstStyle/>
              <a:p>
                <a:r>
                  <a:rPr lang="en-US" sz="1400" dirty="0"/>
                  <a:t>Quantity:</a:t>
                </a:r>
              </a:p>
            </p:txBody>
          </p:sp>
          <p:sp>
            <p:nvSpPr>
              <p:cNvPr id="12" name="Rectangle 11">
                <a:extLst>
                  <a:ext uri="{FF2B5EF4-FFF2-40B4-BE49-F238E27FC236}">
                    <a16:creationId xmlns:a16="http://schemas.microsoft.com/office/drawing/2014/main" id="{B2C6374B-05D3-32D6-3FCC-B47F6539A4F8}"/>
                  </a:ext>
                </a:extLst>
              </p:cNvPr>
              <p:cNvSpPr/>
              <p:nvPr/>
            </p:nvSpPr>
            <p:spPr>
              <a:xfrm>
                <a:off x="4484075" y="4833251"/>
                <a:ext cx="2219935" cy="381000"/>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B672CBAF-4751-7AE8-AFC1-96462B17CFBB}"/>
                  </a:ext>
                </a:extLst>
              </p:cNvPr>
              <p:cNvSpPr txBox="1"/>
              <p:nvPr/>
            </p:nvSpPr>
            <p:spPr>
              <a:xfrm>
                <a:off x="3503612" y="3440673"/>
                <a:ext cx="828063" cy="338554"/>
              </a:xfrm>
              <a:prstGeom prst="rect">
                <a:avLst/>
              </a:prstGeom>
              <a:noFill/>
            </p:spPr>
            <p:txBody>
              <a:bodyPr wrap="square" rtlCol="0">
                <a:spAutoFit/>
              </a:bodyPr>
              <a:lstStyle/>
              <a:p>
                <a:r>
                  <a:rPr lang="en-US" sz="1600" dirty="0"/>
                  <a:t>Index</a:t>
                </a:r>
              </a:p>
            </p:txBody>
          </p:sp>
          <p:sp>
            <p:nvSpPr>
              <p:cNvPr id="14" name="Rectangle 13">
                <a:extLst>
                  <a:ext uri="{FF2B5EF4-FFF2-40B4-BE49-F238E27FC236}">
                    <a16:creationId xmlns:a16="http://schemas.microsoft.com/office/drawing/2014/main" id="{547475C9-8D1D-5632-CCD3-AE7DA7F1BA9F}"/>
                  </a:ext>
                </a:extLst>
              </p:cNvPr>
              <p:cNvSpPr/>
              <p:nvPr/>
            </p:nvSpPr>
            <p:spPr>
              <a:xfrm>
                <a:off x="5632144" y="5355128"/>
                <a:ext cx="1071865" cy="322385"/>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Submit</a:t>
                </a:r>
              </a:p>
            </p:txBody>
          </p:sp>
          <p:sp>
            <p:nvSpPr>
              <p:cNvPr id="20" name="TextBox 19">
                <a:extLst>
                  <a:ext uri="{FF2B5EF4-FFF2-40B4-BE49-F238E27FC236}">
                    <a16:creationId xmlns:a16="http://schemas.microsoft.com/office/drawing/2014/main" id="{5B5CC4E9-FAA4-2820-3F43-F36819FB1BBC}"/>
                  </a:ext>
                </a:extLst>
              </p:cNvPr>
              <p:cNvSpPr txBox="1"/>
              <p:nvPr/>
            </p:nvSpPr>
            <p:spPr>
              <a:xfrm rot="5400000">
                <a:off x="5116476" y="4484044"/>
                <a:ext cx="606072" cy="369332"/>
              </a:xfrm>
              <a:prstGeom prst="rect">
                <a:avLst/>
              </a:prstGeom>
              <a:noFill/>
            </p:spPr>
            <p:txBody>
              <a:bodyPr wrap="square" rtlCol="0">
                <a:spAutoFit/>
              </a:bodyPr>
              <a:lstStyle/>
              <a:p>
                <a:r>
                  <a:rPr lang="en-US" dirty="0"/>
                  <a:t>…..</a:t>
                </a:r>
              </a:p>
            </p:txBody>
          </p:sp>
        </p:grpSp>
        <p:sp>
          <p:nvSpPr>
            <p:cNvPr id="22" name="Arrow: Right 21">
              <a:extLst>
                <a:ext uri="{FF2B5EF4-FFF2-40B4-BE49-F238E27FC236}">
                  <a16:creationId xmlns:a16="http://schemas.microsoft.com/office/drawing/2014/main" id="{E0C1CC02-2199-53F4-B415-9A7421942E11}"/>
                </a:ext>
              </a:extLst>
            </p:cNvPr>
            <p:cNvSpPr/>
            <p:nvPr/>
          </p:nvSpPr>
          <p:spPr>
            <a:xfrm>
              <a:off x="6551612" y="3974047"/>
              <a:ext cx="1010867" cy="490300"/>
            </a:xfrm>
            <a:prstGeom prst="rightArrow">
              <a:avLst/>
            </a:prstGeom>
            <a:solidFill>
              <a:schemeClr val="accent1">
                <a:lumMod val="75000"/>
              </a:schemeClr>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330437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ADC13-5413-FC32-59BF-7E60EB54972C}"/>
              </a:ext>
            </a:extLst>
          </p:cNvPr>
          <p:cNvSpPr>
            <a:spLocks noGrp="1"/>
          </p:cNvSpPr>
          <p:nvPr>
            <p:ph type="title"/>
          </p:nvPr>
        </p:nvSpPr>
        <p:spPr/>
        <p:txBody>
          <a:bodyPr/>
          <a:lstStyle/>
          <a:p>
            <a:r>
              <a:rPr lang="en-US" sz="3600" dirty="0"/>
              <a:t>Quantity for lunch</a:t>
            </a:r>
            <a:endParaRPr lang="en-US" dirty="0"/>
          </a:p>
        </p:txBody>
      </p:sp>
      <p:pic>
        <p:nvPicPr>
          <p:cNvPr id="10" name="Picture Placeholder 9" descr="A bowl of rice with spices and herbs&#10;&#10;Description automatically generated">
            <a:extLst>
              <a:ext uri="{FF2B5EF4-FFF2-40B4-BE49-F238E27FC236}">
                <a16:creationId xmlns:a16="http://schemas.microsoft.com/office/drawing/2014/main" id="{4BF71CFA-88A1-0AE1-50F6-E9B08AF0F934}"/>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4702" b="4702"/>
          <a:stretch>
            <a:fillRect/>
          </a:stretch>
        </p:blipFill>
        <p:spPr/>
      </p:pic>
      <p:sp>
        <p:nvSpPr>
          <p:cNvPr id="4" name="Content Placeholder 3">
            <a:extLst>
              <a:ext uri="{FF2B5EF4-FFF2-40B4-BE49-F238E27FC236}">
                <a16:creationId xmlns:a16="http://schemas.microsoft.com/office/drawing/2014/main" id="{E375FFB0-2439-083A-D499-AA311D8079AF}"/>
              </a:ext>
            </a:extLst>
          </p:cNvPr>
          <p:cNvSpPr>
            <a:spLocks noGrp="1"/>
          </p:cNvSpPr>
          <p:nvPr>
            <p:ph idx="1"/>
          </p:nvPr>
        </p:nvSpPr>
        <p:spPr/>
        <p:txBody>
          <a:bodyPr>
            <a:normAutofit/>
          </a:bodyPr>
          <a:lstStyle/>
          <a:p>
            <a:r>
              <a:rPr lang="en-US" sz="2400" dirty="0"/>
              <a:t>After ordering, mainly the admin can know the quantity of foods to be supplied. Also admin will perform few functions too.</a:t>
            </a:r>
          </a:p>
          <a:p>
            <a:endParaRPr lang="en-US" sz="2400" dirty="0"/>
          </a:p>
        </p:txBody>
      </p:sp>
      <p:cxnSp>
        <p:nvCxnSpPr>
          <p:cNvPr id="28" name="Straight Connector 27">
            <a:extLst>
              <a:ext uri="{FF2B5EF4-FFF2-40B4-BE49-F238E27FC236}">
                <a16:creationId xmlns:a16="http://schemas.microsoft.com/office/drawing/2014/main" id="{3931771E-4232-8B9B-1CAE-DF16663F9FB4}"/>
              </a:ext>
            </a:extLst>
          </p:cNvPr>
          <p:cNvCxnSpPr/>
          <p:nvPr/>
        </p:nvCxnSpPr>
        <p:spPr>
          <a:xfrm>
            <a:off x="5561012" y="2986607"/>
            <a:ext cx="0" cy="1684554"/>
          </a:xfrm>
          <a:prstGeom prst="line">
            <a:avLst/>
          </a:prstGeom>
        </p:spPr>
        <p:style>
          <a:lnRef idx="1">
            <a:schemeClr val="dk1"/>
          </a:lnRef>
          <a:fillRef idx="0">
            <a:schemeClr val="dk1"/>
          </a:fillRef>
          <a:effectRef idx="0">
            <a:schemeClr val="dk1"/>
          </a:effectRef>
          <a:fontRef idx="minor">
            <a:schemeClr val="tx1"/>
          </a:fontRef>
        </p:style>
      </p:cxnSp>
      <p:grpSp>
        <p:nvGrpSpPr>
          <p:cNvPr id="49" name="Group 48">
            <a:extLst>
              <a:ext uri="{FF2B5EF4-FFF2-40B4-BE49-F238E27FC236}">
                <a16:creationId xmlns:a16="http://schemas.microsoft.com/office/drawing/2014/main" id="{EE9C01AE-2CF5-8969-06D6-69F5FF4B18E9}"/>
              </a:ext>
            </a:extLst>
          </p:cNvPr>
          <p:cNvGrpSpPr/>
          <p:nvPr/>
        </p:nvGrpSpPr>
        <p:grpSpPr>
          <a:xfrm>
            <a:off x="3122612" y="2819400"/>
            <a:ext cx="7239000" cy="3448610"/>
            <a:chOff x="3211513" y="2723590"/>
            <a:chExt cx="7239000" cy="3448610"/>
          </a:xfrm>
        </p:grpSpPr>
        <p:grpSp>
          <p:nvGrpSpPr>
            <p:cNvPr id="23" name="Group 22">
              <a:extLst>
                <a:ext uri="{FF2B5EF4-FFF2-40B4-BE49-F238E27FC236}">
                  <a16:creationId xmlns:a16="http://schemas.microsoft.com/office/drawing/2014/main" id="{44D45C32-441D-C08E-0951-30C0CA5BD118}"/>
                </a:ext>
              </a:extLst>
            </p:cNvPr>
            <p:cNvGrpSpPr/>
            <p:nvPr/>
          </p:nvGrpSpPr>
          <p:grpSpPr>
            <a:xfrm>
              <a:off x="3211513" y="2723590"/>
              <a:ext cx="7239000" cy="3448610"/>
              <a:chOff x="3211513" y="2723590"/>
              <a:chExt cx="7239000" cy="3448610"/>
            </a:xfrm>
          </p:grpSpPr>
          <p:grpSp>
            <p:nvGrpSpPr>
              <p:cNvPr id="43" name="Group 42">
                <a:extLst>
                  <a:ext uri="{FF2B5EF4-FFF2-40B4-BE49-F238E27FC236}">
                    <a16:creationId xmlns:a16="http://schemas.microsoft.com/office/drawing/2014/main" id="{71D6ABA2-4E32-5D81-F7EA-6E8E04D600DF}"/>
                  </a:ext>
                </a:extLst>
              </p:cNvPr>
              <p:cNvGrpSpPr/>
              <p:nvPr/>
            </p:nvGrpSpPr>
            <p:grpSpPr>
              <a:xfrm>
                <a:off x="3211513" y="2723590"/>
                <a:ext cx="7239000" cy="3448610"/>
                <a:chOff x="3160005" y="2283338"/>
                <a:chExt cx="7354007" cy="3765075"/>
              </a:xfrm>
            </p:grpSpPr>
            <p:grpSp>
              <p:nvGrpSpPr>
                <p:cNvPr id="39" name="Group 38">
                  <a:extLst>
                    <a:ext uri="{FF2B5EF4-FFF2-40B4-BE49-F238E27FC236}">
                      <a16:creationId xmlns:a16="http://schemas.microsoft.com/office/drawing/2014/main" id="{98F7DCAD-BA23-AB24-CB2A-0B21FEFF5317}"/>
                    </a:ext>
                  </a:extLst>
                </p:cNvPr>
                <p:cNvGrpSpPr/>
                <p:nvPr/>
              </p:nvGrpSpPr>
              <p:grpSpPr>
                <a:xfrm>
                  <a:off x="3160005" y="2283338"/>
                  <a:ext cx="7354007" cy="3765075"/>
                  <a:chOff x="3160005" y="2283338"/>
                  <a:chExt cx="7354007" cy="3765075"/>
                </a:xfrm>
              </p:grpSpPr>
              <p:grpSp>
                <p:nvGrpSpPr>
                  <p:cNvPr id="64" name="Group 63">
                    <a:extLst>
                      <a:ext uri="{FF2B5EF4-FFF2-40B4-BE49-F238E27FC236}">
                        <a16:creationId xmlns:a16="http://schemas.microsoft.com/office/drawing/2014/main" id="{1E8573D2-9D2D-00B2-3669-63F83C24F93E}"/>
                      </a:ext>
                    </a:extLst>
                  </p:cNvPr>
                  <p:cNvGrpSpPr/>
                  <p:nvPr/>
                </p:nvGrpSpPr>
                <p:grpSpPr>
                  <a:xfrm>
                    <a:off x="3160005" y="2283338"/>
                    <a:ext cx="7354007" cy="3765075"/>
                    <a:chOff x="3160005" y="2469768"/>
                    <a:chExt cx="7430207" cy="3578646"/>
                  </a:xfrm>
                </p:grpSpPr>
                <p:grpSp>
                  <p:nvGrpSpPr>
                    <p:cNvPr id="41" name="Group 40">
                      <a:extLst>
                        <a:ext uri="{FF2B5EF4-FFF2-40B4-BE49-F238E27FC236}">
                          <a16:creationId xmlns:a16="http://schemas.microsoft.com/office/drawing/2014/main" id="{75D738FC-6BA8-FFC0-9D9B-91D92B812355}"/>
                        </a:ext>
                      </a:extLst>
                    </p:cNvPr>
                    <p:cNvGrpSpPr/>
                    <p:nvPr/>
                  </p:nvGrpSpPr>
                  <p:grpSpPr>
                    <a:xfrm>
                      <a:off x="3160005" y="2469768"/>
                      <a:ext cx="3581400" cy="3578646"/>
                      <a:chOff x="3160005" y="2469768"/>
                      <a:chExt cx="3581400" cy="3578646"/>
                    </a:xfrm>
                  </p:grpSpPr>
                  <p:sp>
                    <p:nvSpPr>
                      <p:cNvPr id="5" name="Rectangle 4">
                        <a:extLst>
                          <a:ext uri="{FF2B5EF4-FFF2-40B4-BE49-F238E27FC236}">
                            <a16:creationId xmlns:a16="http://schemas.microsoft.com/office/drawing/2014/main" id="{0A5A4071-DD23-CB7C-B9E7-A5A6EEC3B646}"/>
                          </a:ext>
                        </a:extLst>
                      </p:cNvPr>
                      <p:cNvSpPr/>
                      <p:nvPr/>
                    </p:nvSpPr>
                    <p:spPr>
                      <a:xfrm>
                        <a:off x="3160005" y="2469768"/>
                        <a:ext cx="3581400" cy="357864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FC26B5D2-D605-78B2-0C15-7C1AFA8EAEF1}"/>
                          </a:ext>
                        </a:extLst>
                      </p:cNvPr>
                      <p:cNvSpPr txBox="1"/>
                      <p:nvPr/>
                    </p:nvSpPr>
                    <p:spPr>
                      <a:xfrm>
                        <a:off x="3388605" y="2630300"/>
                        <a:ext cx="3124200" cy="385450"/>
                      </a:xfrm>
                      <a:prstGeom prst="rect">
                        <a:avLst/>
                      </a:prstGeom>
                      <a:noFill/>
                    </p:spPr>
                    <p:txBody>
                      <a:bodyPr wrap="square" rtlCol="0">
                        <a:spAutoFit/>
                      </a:bodyPr>
                      <a:lstStyle/>
                      <a:p>
                        <a:pPr algn="ctr"/>
                        <a:r>
                          <a:rPr lang="en-US" dirty="0"/>
                          <a:t>Quantity For Lunch</a:t>
                        </a:r>
                      </a:p>
                    </p:txBody>
                  </p:sp>
                  <p:sp>
                    <p:nvSpPr>
                      <p:cNvPr id="15" name="Rectangle 14">
                        <a:extLst>
                          <a:ext uri="{FF2B5EF4-FFF2-40B4-BE49-F238E27FC236}">
                            <a16:creationId xmlns:a16="http://schemas.microsoft.com/office/drawing/2014/main" id="{12F3433D-0D86-3F05-89D3-25709088B6DC}"/>
                          </a:ext>
                        </a:extLst>
                      </p:cNvPr>
                      <p:cNvSpPr/>
                      <p:nvPr/>
                    </p:nvSpPr>
                    <p:spPr>
                      <a:xfrm>
                        <a:off x="4182141" y="4981269"/>
                        <a:ext cx="1053276" cy="345771"/>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2"/>
                            </a:solidFill>
                          </a:rPr>
                          <a:t>                                             </a:t>
                        </a:r>
                      </a:p>
                    </p:txBody>
                  </p:sp>
                  <p:sp>
                    <p:nvSpPr>
                      <p:cNvPr id="16" name="TextBox 15">
                        <a:extLst>
                          <a:ext uri="{FF2B5EF4-FFF2-40B4-BE49-F238E27FC236}">
                            <a16:creationId xmlns:a16="http://schemas.microsoft.com/office/drawing/2014/main" id="{ED3C1DE1-80E4-2B06-2769-E998D1E0181B}"/>
                          </a:ext>
                        </a:extLst>
                      </p:cNvPr>
                      <p:cNvSpPr txBox="1"/>
                      <p:nvPr/>
                    </p:nvSpPr>
                    <p:spPr>
                      <a:xfrm>
                        <a:off x="3312405" y="4882650"/>
                        <a:ext cx="762000" cy="353329"/>
                      </a:xfrm>
                      <a:prstGeom prst="rect">
                        <a:avLst/>
                      </a:prstGeom>
                      <a:noFill/>
                    </p:spPr>
                    <p:txBody>
                      <a:bodyPr wrap="square" rtlCol="0">
                        <a:spAutoFit/>
                      </a:bodyPr>
                      <a:lstStyle/>
                      <a:p>
                        <a:r>
                          <a:rPr lang="en-US" sz="1000" dirty="0"/>
                          <a:t>Count</a:t>
                        </a:r>
                        <a:r>
                          <a:rPr lang="en-US" sz="1600" dirty="0"/>
                          <a:t>:</a:t>
                        </a:r>
                      </a:p>
                    </p:txBody>
                  </p:sp>
                  <p:sp>
                    <p:nvSpPr>
                      <p:cNvPr id="20" name="TextBox 19">
                        <a:extLst>
                          <a:ext uri="{FF2B5EF4-FFF2-40B4-BE49-F238E27FC236}">
                            <a16:creationId xmlns:a16="http://schemas.microsoft.com/office/drawing/2014/main" id="{ADB5B738-44BE-1A04-FC2F-116D90899497}"/>
                          </a:ext>
                        </a:extLst>
                      </p:cNvPr>
                      <p:cNvSpPr txBox="1"/>
                      <p:nvPr/>
                    </p:nvSpPr>
                    <p:spPr>
                      <a:xfrm>
                        <a:off x="3312405" y="5603589"/>
                        <a:ext cx="762000" cy="256966"/>
                      </a:xfrm>
                      <a:prstGeom prst="rect">
                        <a:avLst/>
                      </a:prstGeom>
                      <a:noFill/>
                    </p:spPr>
                    <p:txBody>
                      <a:bodyPr wrap="square" rtlCol="0">
                        <a:spAutoFit/>
                      </a:bodyPr>
                      <a:lstStyle/>
                      <a:p>
                        <a:r>
                          <a:rPr lang="en-US" sz="1000" dirty="0"/>
                          <a:t>Remain:</a:t>
                        </a:r>
                      </a:p>
                    </p:txBody>
                  </p:sp>
                  <p:sp>
                    <p:nvSpPr>
                      <p:cNvPr id="21" name="Oval 20">
                        <a:extLst>
                          <a:ext uri="{FF2B5EF4-FFF2-40B4-BE49-F238E27FC236}">
                            <a16:creationId xmlns:a16="http://schemas.microsoft.com/office/drawing/2014/main" id="{6F194382-CC69-8B81-604D-4EFA3860727F}"/>
                          </a:ext>
                        </a:extLst>
                      </p:cNvPr>
                      <p:cNvSpPr/>
                      <p:nvPr/>
                    </p:nvSpPr>
                    <p:spPr>
                      <a:xfrm>
                        <a:off x="5930924" y="5414022"/>
                        <a:ext cx="567149" cy="442361"/>
                      </a:xfrm>
                      <a:prstGeom prst="ellipse">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2"/>
                            </a:solidFill>
                          </a:rPr>
                          <a:t>+</a:t>
                        </a:r>
                      </a:p>
                    </p:txBody>
                  </p:sp>
                </p:grpSp>
                <p:grpSp>
                  <p:nvGrpSpPr>
                    <p:cNvPr id="37" name="Group 36">
                      <a:extLst>
                        <a:ext uri="{FF2B5EF4-FFF2-40B4-BE49-F238E27FC236}">
                          <a16:creationId xmlns:a16="http://schemas.microsoft.com/office/drawing/2014/main" id="{6B192723-08B7-CDFC-8D89-5EDF5A0829EF}"/>
                        </a:ext>
                      </a:extLst>
                    </p:cNvPr>
                    <p:cNvGrpSpPr/>
                    <p:nvPr/>
                  </p:nvGrpSpPr>
                  <p:grpSpPr>
                    <a:xfrm>
                      <a:off x="7389810" y="2630300"/>
                      <a:ext cx="3200402" cy="2915948"/>
                      <a:chOff x="7389810" y="2630300"/>
                      <a:chExt cx="3200402" cy="2915948"/>
                    </a:xfrm>
                  </p:grpSpPr>
                  <p:sp>
                    <p:nvSpPr>
                      <p:cNvPr id="26" name="Rectangle 25">
                        <a:extLst>
                          <a:ext uri="{FF2B5EF4-FFF2-40B4-BE49-F238E27FC236}">
                            <a16:creationId xmlns:a16="http://schemas.microsoft.com/office/drawing/2014/main" id="{30E4D65E-89D3-59A5-5B0E-2CA18939C746}"/>
                          </a:ext>
                        </a:extLst>
                      </p:cNvPr>
                      <p:cNvSpPr/>
                      <p:nvPr/>
                    </p:nvSpPr>
                    <p:spPr>
                      <a:xfrm>
                        <a:off x="7389810" y="2630300"/>
                        <a:ext cx="3200402" cy="291594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C9F94D46-1A80-1086-47A0-A5EB76D6AE31}"/>
                          </a:ext>
                        </a:extLst>
                      </p:cNvPr>
                      <p:cNvSpPr/>
                      <p:nvPr/>
                    </p:nvSpPr>
                    <p:spPr>
                      <a:xfrm>
                        <a:off x="7702976" y="3191656"/>
                        <a:ext cx="2590800" cy="1788833"/>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873402-7B59-E051-5BDE-00A613849E43}"/>
                          </a:ext>
                        </a:extLst>
                      </p:cNvPr>
                      <p:cNvCxnSpPr>
                        <a:cxnSpLocks/>
                      </p:cNvCxnSpPr>
                      <p:nvPr/>
                    </p:nvCxnSpPr>
                    <p:spPr>
                      <a:xfrm>
                        <a:off x="7711341" y="3429000"/>
                        <a:ext cx="2574071" cy="0"/>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0BCBF6CC-3DD8-B6A1-92AC-B8FABD296190}"/>
                          </a:ext>
                        </a:extLst>
                      </p:cNvPr>
                      <p:cNvCxnSpPr/>
                      <p:nvPr/>
                    </p:nvCxnSpPr>
                    <p:spPr>
                      <a:xfrm>
                        <a:off x="7998000" y="3217307"/>
                        <a:ext cx="0" cy="1777135"/>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72F8A135-7205-242F-6B92-2F29DAA8454A}"/>
                          </a:ext>
                        </a:extLst>
                      </p:cNvPr>
                      <p:cNvCxnSpPr/>
                      <p:nvPr/>
                    </p:nvCxnSpPr>
                    <p:spPr>
                      <a:xfrm>
                        <a:off x="8609012" y="3191656"/>
                        <a:ext cx="0" cy="1777135"/>
                      </a:xfrm>
                      <a:prstGeom prst="line">
                        <a:avLst/>
                      </a:prstGeom>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428B37ED-E4A1-696C-5806-6B90023E11D5}"/>
                          </a:ext>
                        </a:extLst>
                      </p:cNvPr>
                      <p:cNvCxnSpPr/>
                      <p:nvPr/>
                    </p:nvCxnSpPr>
                    <p:spPr>
                      <a:xfrm>
                        <a:off x="9294812" y="3217307"/>
                        <a:ext cx="0" cy="1777135"/>
                      </a:xfrm>
                      <a:prstGeom prst="line">
                        <a:avLst/>
                      </a:prstGeom>
                    </p:spPr>
                    <p:style>
                      <a:lnRef idx="1">
                        <a:schemeClr val="dk1"/>
                      </a:lnRef>
                      <a:fillRef idx="0">
                        <a:schemeClr val="dk1"/>
                      </a:fillRef>
                      <a:effectRef idx="0">
                        <a:schemeClr val="dk1"/>
                      </a:effectRef>
                      <a:fontRef idx="minor">
                        <a:schemeClr val="tx1"/>
                      </a:fontRef>
                    </p:style>
                  </p:cxnSp>
                  <p:sp>
                    <p:nvSpPr>
                      <p:cNvPr id="35" name="TextBox 34">
                        <a:extLst>
                          <a:ext uri="{FF2B5EF4-FFF2-40B4-BE49-F238E27FC236}">
                            <a16:creationId xmlns:a16="http://schemas.microsoft.com/office/drawing/2014/main" id="{92646AAA-2C8C-64CB-5998-703733CDBDBD}"/>
                          </a:ext>
                        </a:extLst>
                      </p:cNvPr>
                      <p:cNvSpPr txBox="1"/>
                      <p:nvPr/>
                    </p:nvSpPr>
                    <p:spPr>
                      <a:xfrm>
                        <a:off x="7769400" y="2711641"/>
                        <a:ext cx="2429748" cy="377071"/>
                      </a:xfrm>
                      <a:prstGeom prst="rect">
                        <a:avLst/>
                      </a:prstGeom>
                      <a:noFill/>
                    </p:spPr>
                    <p:txBody>
                      <a:bodyPr wrap="square" rtlCol="0">
                        <a:spAutoFit/>
                      </a:bodyPr>
                      <a:lstStyle/>
                      <a:p>
                        <a:r>
                          <a:rPr lang="en-US" dirty="0"/>
                          <a:t>Item For Home Page</a:t>
                        </a:r>
                      </a:p>
                    </p:txBody>
                  </p:sp>
                  <p:sp>
                    <p:nvSpPr>
                      <p:cNvPr id="36" name="Oval 35">
                        <a:extLst>
                          <a:ext uri="{FF2B5EF4-FFF2-40B4-BE49-F238E27FC236}">
                            <a16:creationId xmlns:a16="http://schemas.microsoft.com/office/drawing/2014/main" id="{1B081CE0-3198-9470-5EB3-7B80113D4129}"/>
                          </a:ext>
                        </a:extLst>
                      </p:cNvPr>
                      <p:cNvSpPr/>
                      <p:nvPr/>
                    </p:nvSpPr>
                    <p:spPr>
                      <a:xfrm>
                        <a:off x="9828213" y="5054306"/>
                        <a:ext cx="533400" cy="423863"/>
                      </a:xfrm>
                      <a:prstGeom prst="ellipse">
                        <a:avLst/>
                      </a:prstGeom>
                      <a:solidFill>
                        <a:srgbClr val="E45348"/>
                      </a:solidFill>
                      <a:ln>
                        <a:solidFill>
                          <a:srgbClr val="E4534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2"/>
                            </a:solidFill>
                          </a:rPr>
                          <a:t>+</a:t>
                        </a:r>
                      </a:p>
                    </p:txBody>
                  </p:sp>
                </p:grpSp>
              </p:grpSp>
              <p:sp>
                <p:nvSpPr>
                  <p:cNvPr id="7" name="Rectangle 6">
                    <a:extLst>
                      <a:ext uri="{FF2B5EF4-FFF2-40B4-BE49-F238E27FC236}">
                        <a16:creationId xmlns:a16="http://schemas.microsoft.com/office/drawing/2014/main" id="{5CB52B3C-CC20-9BFF-E0F5-A860844BBD0E}"/>
                      </a:ext>
                    </a:extLst>
                  </p:cNvPr>
                  <p:cNvSpPr/>
                  <p:nvPr/>
                </p:nvSpPr>
                <p:spPr>
                  <a:xfrm>
                    <a:off x="3386261" y="2986607"/>
                    <a:ext cx="3092160" cy="1684554"/>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7AA1CA64-4C88-35B8-D61B-2C212804F589}"/>
                      </a:ext>
                    </a:extLst>
                  </p:cNvPr>
                  <p:cNvCxnSpPr/>
                  <p:nvPr/>
                </p:nvCxnSpPr>
                <p:spPr>
                  <a:xfrm>
                    <a:off x="3377983" y="3256960"/>
                    <a:ext cx="3108718" cy="0"/>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1E10AFC4-C6A1-19C5-D1CD-76C0D95D5D1D}"/>
                      </a:ext>
                    </a:extLst>
                  </p:cNvPr>
                  <p:cNvCxnSpPr>
                    <a:cxnSpLocks/>
                  </p:cNvCxnSpPr>
                  <p:nvPr/>
                </p:nvCxnSpPr>
                <p:spPr>
                  <a:xfrm>
                    <a:off x="3884612" y="2986607"/>
                    <a:ext cx="0" cy="1684554"/>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2DF765CC-4D91-64CA-BFAB-56445078A339}"/>
                      </a:ext>
                    </a:extLst>
                  </p:cNvPr>
                  <p:cNvCxnSpPr/>
                  <p:nvPr/>
                </p:nvCxnSpPr>
                <p:spPr>
                  <a:xfrm>
                    <a:off x="4722812" y="2986607"/>
                    <a:ext cx="0" cy="1684554"/>
                  </a:xfrm>
                  <a:prstGeom prst="line">
                    <a:avLst/>
                  </a:prstGeom>
                </p:spPr>
                <p:style>
                  <a:lnRef idx="1">
                    <a:schemeClr val="dk1"/>
                  </a:lnRef>
                  <a:fillRef idx="0">
                    <a:schemeClr val="dk1"/>
                  </a:fillRef>
                  <a:effectRef idx="0">
                    <a:schemeClr val="dk1"/>
                  </a:effectRef>
                  <a:fontRef idx="minor">
                    <a:schemeClr val="tx1"/>
                  </a:fontRef>
                </p:style>
              </p:cxnSp>
              <p:sp>
                <p:nvSpPr>
                  <p:cNvPr id="30" name="Rectangle 29">
                    <a:extLst>
                      <a:ext uri="{FF2B5EF4-FFF2-40B4-BE49-F238E27FC236}">
                        <a16:creationId xmlns:a16="http://schemas.microsoft.com/office/drawing/2014/main" id="{C99A85FA-06D7-C9AF-55B6-42232C0F3D21}"/>
                      </a:ext>
                    </a:extLst>
                  </p:cNvPr>
                  <p:cNvSpPr/>
                  <p:nvPr/>
                </p:nvSpPr>
                <p:spPr>
                  <a:xfrm>
                    <a:off x="5712801" y="3373903"/>
                    <a:ext cx="568099" cy="227137"/>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2"/>
                        </a:solidFill>
                      </a:rPr>
                      <a:t>delete</a:t>
                    </a:r>
                  </a:p>
                </p:txBody>
              </p:sp>
              <p:sp>
                <p:nvSpPr>
                  <p:cNvPr id="31" name="Rectangle 30">
                    <a:extLst>
                      <a:ext uri="{FF2B5EF4-FFF2-40B4-BE49-F238E27FC236}">
                        <a16:creationId xmlns:a16="http://schemas.microsoft.com/office/drawing/2014/main" id="{679684C2-7950-D15D-1CBE-F18861535D1F}"/>
                      </a:ext>
                    </a:extLst>
                  </p:cNvPr>
                  <p:cNvSpPr/>
                  <p:nvPr/>
                </p:nvSpPr>
                <p:spPr>
                  <a:xfrm>
                    <a:off x="5735667" y="3760032"/>
                    <a:ext cx="568099" cy="227137"/>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2"/>
                        </a:solidFill>
                      </a:rPr>
                      <a:t>delete</a:t>
                    </a:r>
                  </a:p>
                </p:txBody>
              </p:sp>
              <p:sp>
                <p:nvSpPr>
                  <p:cNvPr id="38" name="Rectangle 37">
                    <a:extLst>
                      <a:ext uri="{FF2B5EF4-FFF2-40B4-BE49-F238E27FC236}">
                        <a16:creationId xmlns:a16="http://schemas.microsoft.com/office/drawing/2014/main" id="{044D0536-0F0E-D786-3DA3-913BAFB3C707}"/>
                      </a:ext>
                    </a:extLst>
                  </p:cNvPr>
                  <p:cNvSpPr/>
                  <p:nvPr/>
                </p:nvSpPr>
                <p:spPr>
                  <a:xfrm>
                    <a:off x="5735667" y="4229923"/>
                    <a:ext cx="568099" cy="227137"/>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2"/>
                        </a:solidFill>
                      </a:rPr>
                      <a:t>delete</a:t>
                    </a:r>
                  </a:p>
                </p:txBody>
              </p:sp>
            </p:grpSp>
            <p:cxnSp>
              <p:nvCxnSpPr>
                <p:cNvPr id="42" name="Straight Connector 41">
                  <a:extLst>
                    <a:ext uri="{FF2B5EF4-FFF2-40B4-BE49-F238E27FC236}">
                      <a16:creationId xmlns:a16="http://schemas.microsoft.com/office/drawing/2014/main" id="{621DF518-CE50-40AB-1A41-694FE167F4E2}"/>
                    </a:ext>
                  </a:extLst>
                </p:cNvPr>
                <p:cNvCxnSpPr/>
                <p:nvPr/>
              </p:nvCxnSpPr>
              <p:spPr>
                <a:xfrm>
                  <a:off x="5408612" y="2986607"/>
                  <a:ext cx="0" cy="1684554"/>
                </a:xfrm>
                <a:prstGeom prst="line">
                  <a:avLst/>
                </a:prstGeom>
              </p:spPr>
              <p:style>
                <a:lnRef idx="1">
                  <a:schemeClr val="dk1"/>
                </a:lnRef>
                <a:fillRef idx="0">
                  <a:schemeClr val="dk1"/>
                </a:fillRef>
                <a:effectRef idx="0">
                  <a:schemeClr val="dk1"/>
                </a:effectRef>
                <a:fontRef idx="minor">
                  <a:schemeClr val="tx1"/>
                </a:fontRef>
              </p:style>
            </p:cxnSp>
          </p:grpSp>
          <p:cxnSp>
            <p:nvCxnSpPr>
              <p:cNvPr id="8" name="Straight Connector 7">
                <a:extLst>
                  <a:ext uri="{FF2B5EF4-FFF2-40B4-BE49-F238E27FC236}">
                    <a16:creationId xmlns:a16="http://schemas.microsoft.com/office/drawing/2014/main" id="{4B9306D1-7258-C8AD-5F32-B7B7F2341B03}"/>
                  </a:ext>
                </a:extLst>
              </p:cNvPr>
              <p:cNvCxnSpPr/>
              <p:nvPr/>
            </p:nvCxnSpPr>
            <p:spPr>
              <a:xfrm>
                <a:off x="4407489" y="5143080"/>
                <a:ext cx="0" cy="317736"/>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C690AD6B-CB51-F15B-9429-D03530C4CE15}"/>
                  </a:ext>
                </a:extLst>
              </p:cNvPr>
              <p:cNvCxnSpPr>
                <a:stCxn id="15" idx="0"/>
                <a:endCxn id="15" idx="2"/>
              </p:cNvCxnSpPr>
              <p:nvPr/>
            </p:nvCxnSpPr>
            <p:spPr>
              <a:xfrm>
                <a:off x="4720432" y="5143831"/>
                <a:ext cx="0" cy="333207"/>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30D4C275-FB6D-D7CF-AABB-664E0DAE5733}"/>
                  </a:ext>
                </a:extLst>
              </p:cNvPr>
              <p:cNvCxnSpPr/>
              <p:nvPr/>
            </p:nvCxnSpPr>
            <p:spPr>
              <a:xfrm>
                <a:off x="4956131" y="5156526"/>
                <a:ext cx="0" cy="320512"/>
              </a:xfrm>
              <a:prstGeom prst="line">
                <a:avLst/>
              </a:prstGeom>
            </p:spPr>
            <p:style>
              <a:lnRef idx="1">
                <a:schemeClr val="dk1"/>
              </a:lnRef>
              <a:fillRef idx="0">
                <a:schemeClr val="dk1"/>
              </a:fillRef>
              <a:effectRef idx="0">
                <a:schemeClr val="dk1"/>
              </a:effectRef>
              <a:fontRef idx="minor">
                <a:schemeClr val="tx1"/>
              </a:fontRef>
            </p:style>
          </p:cxnSp>
        </p:grpSp>
        <p:sp>
          <p:nvSpPr>
            <p:cNvPr id="25" name="Rectangle 24">
              <a:extLst>
                <a:ext uri="{FF2B5EF4-FFF2-40B4-BE49-F238E27FC236}">
                  <a16:creationId xmlns:a16="http://schemas.microsoft.com/office/drawing/2014/main" id="{E735F4EF-3459-A0D5-2650-DBC57592A06B}"/>
                </a:ext>
              </a:extLst>
            </p:cNvPr>
            <p:cNvSpPr/>
            <p:nvPr/>
          </p:nvSpPr>
          <p:spPr>
            <a:xfrm>
              <a:off x="4207346" y="5689311"/>
              <a:ext cx="1026171" cy="333207"/>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2"/>
                  </a:solidFill>
                </a:rPr>
                <a:t>                                             </a:t>
              </a:r>
            </a:p>
          </p:txBody>
        </p:sp>
        <p:cxnSp>
          <p:nvCxnSpPr>
            <p:cNvPr id="44" name="Straight Connector 43">
              <a:extLst>
                <a:ext uri="{FF2B5EF4-FFF2-40B4-BE49-F238E27FC236}">
                  <a16:creationId xmlns:a16="http://schemas.microsoft.com/office/drawing/2014/main" id="{D95B96F7-1BD2-D45D-F02E-E9CEAB08E676}"/>
                </a:ext>
              </a:extLst>
            </p:cNvPr>
            <p:cNvCxnSpPr/>
            <p:nvPr/>
          </p:nvCxnSpPr>
          <p:spPr>
            <a:xfrm>
              <a:off x="4407489" y="5688281"/>
              <a:ext cx="0" cy="334237"/>
            </a:xfrm>
            <a:prstGeom prst="line">
              <a:avLst/>
            </a:prstGeom>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79739D25-9F6A-E1F1-A5B4-0D2F37BC4988}"/>
                </a:ext>
              </a:extLst>
            </p:cNvPr>
            <p:cNvCxnSpPr>
              <a:stCxn id="25" idx="0"/>
              <a:endCxn id="25" idx="2"/>
            </p:cNvCxnSpPr>
            <p:nvPr/>
          </p:nvCxnSpPr>
          <p:spPr>
            <a:xfrm>
              <a:off x="4720432" y="5689311"/>
              <a:ext cx="0" cy="333207"/>
            </a:xfrm>
            <a:prstGeom prst="line">
              <a:avLst/>
            </a:prstGeom>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3AFE6F42-E0DF-13B8-A094-79CF30EA269C}"/>
                </a:ext>
              </a:extLst>
            </p:cNvPr>
            <p:cNvCxnSpPr/>
            <p:nvPr/>
          </p:nvCxnSpPr>
          <p:spPr>
            <a:xfrm>
              <a:off x="4956131" y="5688281"/>
              <a:ext cx="0" cy="334237"/>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563487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6CA70-5257-C0EC-319E-7B69385C203A}"/>
              </a:ext>
            </a:extLst>
          </p:cNvPr>
          <p:cNvSpPr>
            <a:spLocks noGrp="1"/>
          </p:cNvSpPr>
          <p:nvPr>
            <p:ph type="title"/>
          </p:nvPr>
        </p:nvSpPr>
        <p:spPr/>
        <p:txBody>
          <a:bodyPr/>
          <a:lstStyle/>
          <a:p>
            <a:r>
              <a:rPr lang="en-US" sz="3600" dirty="0"/>
              <a:t>Billing for lunch</a:t>
            </a:r>
            <a:endParaRPr lang="en-US" dirty="0"/>
          </a:p>
        </p:txBody>
      </p:sp>
      <p:pic>
        <p:nvPicPr>
          <p:cNvPr id="6" name="Picture Placeholder 5" descr="A bowl of rice with spices and herbs&#10;&#10;Description automatically generated">
            <a:extLst>
              <a:ext uri="{FF2B5EF4-FFF2-40B4-BE49-F238E27FC236}">
                <a16:creationId xmlns:a16="http://schemas.microsoft.com/office/drawing/2014/main" id="{1AEE1A7C-3FE4-E89F-2754-790006BE3D55}"/>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4702" b="4702"/>
          <a:stretch>
            <a:fillRect/>
          </a:stretch>
        </p:blipFill>
        <p:spPr/>
      </p:pic>
      <p:sp>
        <p:nvSpPr>
          <p:cNvPr id="4" name="Content Placeholder 3">
            <a:extLst>
              <a:ext uri="{FF2B5EF4-FFF2-40B4-BE49-F238E27FC236}">
                <a16:creationId xmlns:a16="http://schemas.microsoft.com/office/drawing/2014/main" id="{0D835690-9943-AE94-D3A1-8532AF176C65}"/>
              </a:ext>
            </a:extLst>
          </p:cNvPr>
          <p:cNvSpPr>
            <a:spLocks noGrp="1"/>
          </p:cNvSpPr>
          <p:nvPr>
            <p:ph idx="1"/>
          </p:nvPr>
        </p:nvSpPr>
        <p:spPr/>
        <p:txBody>
          <a:bodyPr>
            <a:normAutofit/>
          </a:bodyPr>
          <a:lstStyle/>
          <a:p>
            <a:pPr>
              <a:lnSpc>
                <a:spcPct val="100000"/>
              </a:lnSpc>
            </a:pPr>
            <a:r>
              <a:rPr lang="en-US" sz="2400" dirty="0"/>
              <a:t>At the food delivering, using system admin can issue the bill. All these data are recorded in the database.</a:t>
            </a:r>
          </a:p>
          <a:p>
            <a:pPr>
              <a:lnSpc>
                <a:spcPct val="100000"/>
              </a:lnSpc>
            </a:pPr>
            <a:endParaRPr lang="en-US" sz="2400" dirty="0"/>
          </a:p>
        </p:txBody>
      </p:sp>
      <p:grpSp>
        <p:nvGrpSpPr>
          <p:cNvPr id="52" name="Group 51">
            <a:extLst>
              <a:ext uri="{FF2B5EF4-FFF2-40B4-BE49-F238E27FC236}">
                <a16:creationId xmlns:a16="http://schemas.microsoft.com/office/drawing/2014/main" id="{ABDF7449-E000-EC9C-E789-2CF69D7BA731}"/>
              </a:ext>
            </a:extLst>
          </p:cNvPr>
          <p:cNvGrpSpPr/>
          <p:nvPr/>
        </p:nvGrpSpPr>
        <p:grpSpPr>
          <a:xfrm>
            <a:off x="3046412" y="2819400"/>
            <a:ext cx="7109799" cy="3164571"/>
            <a:chOff x="3099413" y="2856446"/>
            <a:chExt cx="7042458" cy="3051325"/>
          </a:xfrm>
        </p:grpSpPr>
        <p:grpSp>
          <p:nvGrpSpPr>
            <p:cNvPr id="44" name="Group 43">
              <a:extLst>
                <a:ext uri="{FF2B5EF4-FFF2-40B4-BE49-F238E27FC236}">
                  <a16:creationId xmlns:a16="http://schemas.microsoft.com/office/drawing/2014/main" id="{041EED8E-27E7-9AAE-D6F7-12BBB97CC185}"/>
                </a:ext>
              </a:extLst>
            </p:cNvPr>
            <p:cNvGrpSpPr/>
            <p:nvPr/>
          </p:nvGrpSpPr>
          <p:grpSpPr>
            <a:xfrm>
              <a:off x="3099413" y="2859771"/>
              <a:ext cx="3422307" cy="3048000"/>
              <a:chOff x="3284565" y="2890812"/>
              <a:chExt cx="3422307" cy="3048000"/>
            </a:xfrm>
          </p:grpSpPr>
          <p:sp>
            <p:nvSpPr>
              <p:cNvPr id="30" name="Rectangle 29">
                <a:extLst>
                  <a:ext uri="{FF2B5EF4-FFF2-40B4-BE49-F238E27FC236}">
                    <a16:creationId xmlns:a16="http://schemas.microsoft.com/office/drawing/2014/main" id="{650151EC-ADAF-DC00-A287-258886C9BE72}"/>
                  </a:ext>
                </a:extLst>
              </p:cNvPr>
              <p:cNvSpPr/>
              <p:nvPr/>
            </p:nvSpPr>
            <p:spPr>
              <a:xfrm>
                <a:off x="3297089" y="2890812"/>
                <a:ext cx="3409783" cy="3048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31" name="TextBox 30">
                <a:extLst>
                  <a:ext uri="{FF2B5EF4-FFF2-40B4-BE49-F238E27FC236}">
                    <a16:creationId xmlns:a16="http://schemas.microsoft.com/office/drawing/2014/main" id="{3EB03E48-E65B-EA37-20BB-C50F89065D7C}"/>
                  </a:ext>
                </a:extLst>
              </p:cNvPr>
              <p:cNvSpPr txBox="1"/>
              <p:nvPr/>
            </p:nvSpPr>
            <p:spPr>
              <a:xfrm>
                <a:off x="3868510" y="2912358"/>
                <a:ext cx="2209800" cy="381000"/>
              </a:xfrm>
              <a:prstGeom prst="rect">
                <a:avLst/>
              </a:prstGeom>
              <a:noFill/>
            </p:spPr>
            <p:txBody>
              <a:bodyPr wrap="square" rtlCol="0">
                <a:spAutoFit/>
              </a:bodyPr>
              <a:lstStyle/>
              <a:p>
                <a:pPr algn="ctr"/>
                <a:r>
                  <a:rPr lang="en-US" dirty="0"/>
                  <a:t>Bill</a:t>
                </a:r>
              </a:p>
            </p:txBody>
          </p:sp>
          <p:sp>
            <p:nvSpPr>
              <p:cNvPr id="32" name="TextBox 31">
                <a:extLst>
                  <a:ext uri="{FF2B5EF4-FFF2-40B4-BE49-F238E27FC236}">
                    <a16:creationId xmlns:a16="http://schemas.microsoft.com/office/drawing/2014/main" id="{A01A78FB-1CBF-36A1-1CBE-208EF26C948D}"/>
                  </a:ext>
                </a:extLst>
              </p:cNvPr>
              <p:cNvSpPr txBox="1"/>
              <p:nvPr/>
            </p:nvSpPr>
            <p:spPr>
              <a:xfrm>
                <a:off x="3370696" y="3246635"/>
                <a:ext cx="1143000" cy="369332"/>
              </a:xfrm>
              <a:prstGeom prst="rect">
                <a:avLst/>
              </a:prstGeom>
              <a:noFill/>
            </p:spPr>
            <p:txBody>
              <a:bodyPr wrap="square" rtlCol="0">
                <a:spAutoFit/>
              </a:bodyPr>
              <a:lstStyle/>
              <a:p>
                <a:r>
                  <a:rPr lang="en-US" sz="1600" dirty="0"/>
                  <a:t>Date</a:t>
                </a:r>
                <a:r>
                  <a:rPr lang="en-US" dirty="0"/>
                  <a:t>: …..</a:t>
                </a:r>
              </a:p>
            </p:txBody>
          </p:sp>
          <p:sp>
            <p:nvSpPr>
              <p:cNvPr id="33" name="Rectangle 32">
                <a:extLst>
                  <a:ext uri="{FF2B5EF4-FFF2-40B4-BE49-F238E27FC236}">
                    <a16:creationId xmlns:a16="http://schemas.microsoft.com/office/drawing/2014/main" id="{A0C47E5C-77E2-FE4C-F79A-90A7FB137BDB}"/>
                  </a:ext>
                </a:extLst>
              </p:cNvPr>
              <p:cNvSpPr/>
              <p:nvPr/>
            </p:nvSpPr>
            <p:spPr>
              <a:xfrm>
                <a:off x="4103604" y="4224312"/>
                <a:ext cx="2219935" cy="381000"/>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63606B53-0656-4AB9-CD4A-5614900B34B4}"/>
                  </a:ext>
                </a:extLst>
              </p:cNvPr>
              <p:cNvSpPr/>
              <p:nvPr/>
            </p:nvSpPr>
            <p:spPr>
              <a:xfrm>
                <a:off x="4103604" y="3690937"/>
                <a:ext cx="2219935" cy="381000"/>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CC33DE15-F405-6591-F6EE-F7708F8A4F80}"/>
                  </a:ext>
                </a:extLst>
              </p:cNvPr>
              <p:cNvSpPr/>
              <p:nvPr/>
            </p:nvSpPr>
            <p:spPr>
              <a:xfrm>
                <a:off x="4109789" y="4982097"/>
                <a:ext cx="2219935" cy="381000"/>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121C5C6-432E-477B-52DD-41FE7CE67FD6}"/>
                  </a:ext>
                </a:extLst>
              </p:cNvPr>
              <p:cNvSpPr txBox="1"/>
              <p:nvPr/>
            </p:nvSpPr>
            <p:spPr>
              <a:xfrm>
                <a:off x="3370696" y="3663918"/>
                <a:ext cx="828063" cy="338554"/>
              </a:xfrm>
              <a:prstGeom prst="rect">
                <a:avLst/>
              </a:prstGeom>
              <a:noFill/>
            </p:spPr>
            <p:txBody>
              <a:bodyPr wrap="square" rtlCol="0">
                <a:spAutoFit/>
              </a:bodyPr>
              <a:lstStyle/>
              <a:p>
                <a:r>
                  <a:rPr lang="en-US" sz="1600" dirty="0"/>
                  <a:t>Index</a:t>
                </a:r>
              </a:p>
            </p:txBody>
          </p:sp>
          <p:sp>
            <p:nvSpPr>
              <p:cNvPr id="38" name="TextBox 37">
                <a:extLst>
                  <a:ext uri="{FF2B5EF4-FFF2-40B4-BE49-F238E27FC236}">
                    <a16:creationId xmlns:a16="http://schemas.microsoft.com/office/drawing/2014/main" id="{FF2A4BC0-886E-BCCF-C52C-7FA9B5DB8E50}"/>
                  </a:ext>
                </a:extLst>
              </p:cNvPr>
              <p:cNvSpPr txBox="1"/>
              <p:nvPr/>
            </p:nvSpPr>
            <p:spPr>
              <a:xfrm>
                <a:off x="3370696" y="4230146"/>
                <a:ext cx="762000" cy="369332"/>
              </a:xfrm>
              <a:prstGeom prst="rect">
                <a:avLst/>
              </a:prstGeom>
              <a:noFill/>
            </p:spPr>
            <p:txBody>
              <a:bodyPr wrap="square" rtlCol="0">
                <a:spAutoFit/>
              </a:bodyPr>
              <a:lstStyle/>
              <a:p>
                <a:r>
                  <a:rPr lang="en-US" sz="1600" dirty="0"/>
                  <a:t>Item</a:t>
                </a:r>
                <a:r>
                  <a:rPr lang="en-US" dirty="0"/>
                  <a:t>:</a:t>
                </a:r>
              </a:p>
            </p:txBody>
          </p:sp>
          <p:sp>
            <p:nvSpPr>
              <p:cNvPr id="39" name="TextBox 38">
                <a:extLst>
                  <a:ext uri="{FF2B5EF4-FFF2-40B4-BE49-F238E27FC236}">
                    <a16:creationId xmlns:a16="http://schemas.microsoft.com/office/drawing/2014/main" id="{94B5DF8B-2190-76A3-0B49-6705A963746B}"/>
                  </a:ext>
                </a:extLst>
              </p:cNvPr>
              <p:cNvSpPr txBox="1"/>
              <p:nvPr/>
            </p:nvSpPr>
            <p:spPr>
              <a:xfrm>
                <a:off x="3284565" y="5033390"/>
                <a:ext cx="980464" cy="307777"/>
              </a:xfrm>
              <a:prstGeom prst="rect">
                <a:avLst/>
              </a:prstGeom>
              <a:noFill/>
            </p:spPr>
            <p:txBody>
              <a:bodyPr wrap="square" rtlCol="0">
                <a:spAutoFit/>
              </a:bodyPr>
              <a:lstStyle/>
              <a:p>
                <a:r>
                  <a:rPr lang="en-US" sz="1400" dirty="0"/>
                  <a:t>Quantity:</a:t>
                </a:r>
              </a:p>
            </p:txBody>
          </p:sp>
          <p:sp>
            <p:nvSpPr>
              <p:cNvPr id="40" name="TextBox 39">
                <a:extLst>
                  <a:ext uri="{FF2B5EF4-FFF2-40B4-BE49-F238E27FC236}">
                    <a16:creationId xmlns:a16="http://schemas.microsoft.com/office/drawing/2014/main" id="{8532A63C-C593-D5D6-513C-29B65E9079F0}"/>
                  </a:ext>
                </a:extLst>
              </p:cNvPr>
              <p:cNvSpPr txBox="1"/>
              <p:nvPr/>
            </p:nvSpPr>
            <p:spPr>
              <a:xfrm rot="5400000">
                <a:off x="4764547" y="4676529"/>
                <a:ext cx="606072" cy="369332"/>
              </a:xfrm>
              <a:prstGeom prst="rect">
                <a:avLst/>
              </a:prstGeom>
              <a:noFill/>
            </p:spPr>
            <p:txBody>
              <a:bodyPr wrap="square" rtlCol="0">
                <a:spAutoFit/>
              </a:bodyPr>
              <a:lstStyle/>
              <a:p>
                <a:r>
                  <a:rPr lang="en-US" dirty="0"/>
                  <a:t>…..</a:t>
                </a:r>
              </a:p>
            </p:txBody>
          </p:sp>
          <p:sp>
            <p:nvSpPr>
              <p:cNvPr id="41" name="Rectangle 40">
                <a:extLst>
                  <a:ext uri="{FF2B5EF4-FFF2-40B4-BE49-F238E27FC236}">
                    <a16:creationId xmlns:a16="http://schemas.microsoft.com/office/drawing/2014/main" id="{87F7DF32-0274-6B6E-8BA1-CDC1A0BAC171}"/>
                  </a:ext>
                </a:extLst>
              </p:cNvPr>
              <p:cNvSpPr/>
              <p:nvPr/>
            </p:nvSpPr>
            <p:spPr>
              <a:xfrm>
                <a:off x="5257918" y="5523487"/>
                <a:ext cx="1071865" cy="322385"/>
              </a:xfrm>
              <a:prstGeom prst="rect">
                <a:avLst/>
              </a:prstGeom>
              <a:ln>
                <a:solidFill>
                  <a:srgbClr val="E4534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Submit</a:t>
                </a:r>
              </a:p>
            </p:txBody>
          </p:sp>
        </p:grpSp>
        <p:grpSp>
          <p:nvGrpSpPr>
            <p:cNvPr id="45" name="Group 44">
              <a:extLst>
                <a:ext uri="{FF2B5EF4-FFF2-40B4-BE49-F238E27FC236}">
                  <a16:creationId xmlns:a16="http://schemas.microsoft.com/office/drawing/2014/main" id="{66317F25-C716-A6F8-6D97-592872382B9F}"/>
                </a:ext>
              </a:extLst>
            </p:cNvPr>
            <p:cNvGrpSpPr/>
            <p:nvPr/>
          </p:nvGrpSpPr>
          <p:grpSpPr>
            <a:xfrm>
              <a:off x="7517434" y="3971431"/>
              <a:ext cx="2624437" cy="1936340"/>
              <a:chOff x="7172918" y="3037030"/>
              <a:chExt cx="3036295" cy="2568972"/>
            </a:xfrm>
          </p:grpSpPr>
          <p:grpSp>
            <p:nvGrpSpPr>
              <p:cNvPr id="9" name="Group 8">
                <a:extLst>
                  <a:ext uri="{FF2B5EF4-FFF2-40B4-BE49-F238E27FC236}">
                    <a16:creationId xmlns:a16="http://schemas.microsoft.com/office/drawing/2014/main" id="{2F04B222-6DBB-C329-D0CD-008513C56039}"/>
                  </a:ext>
                </a:extLst>
              </p:cNvPr>
              <p:cNvGrpSpPr/>
              <p:nvPr/>
            </p:nvGrpSpPr>
            <p:grpSpPr>
              <a:xfrm>
                <a:off x="7172918" y="3037030"/>
                <a:ext cx="3036295" cy="2568972"/>
                <a:chOff x="7389810" y="2630300"/>
                <a:chExt cx="3200402" cy="2915948"/>
              </a:xfrm>
            </p:grpSpPr>
            <p:sp>
              <p:nvSpPr>
                <p:cNvPr id="10" name="Rectangle 9">
                  <a:extLst>
                    <a:ext uri="{FF2B5EF4-FFF2-40B4-BE49-F238E27FC236}">
                      <a16:creationId xmlns:a16="http://schemas.microsoft.com/office/drawing/2014/main" id="{252602B0-260D-49CC-C1DA-F328887856C0}"/>
                    </a:ext>
                  </a:extLst>
                </p:cNvPr>
                <p:cNvSpPr/>
                <p:nvPr/>
              </p:nvSpPr>
              <p:spPr>
                <a:xfrm>
                  <a:off x="7389810" y="2630300"/>
                  <a:ext cx="3200402" cy="291594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8BA2800-3E7D-BE58-6C5D-121E621FA662}"/>
                    </a:ext>
                  </a:extLst>
                </p:cNvPr>
                <p:cNvSpPr/>
                <p:nvPr/>
              </p:nvSpPr>
              <p:spPr>
                <a:xfrm>
                  <a:off x="7702976" y="3191656"/>
                  <a:ext cx="2590800" cy="1788833"/>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E81BD8CE-4198-18FE-AB64-161EFB6971FB}"/>
                    </a:ext>
                  </a:extLst>
                </p:cNvPr>
                <p:cNvCxnSpPr>
                  <a:cxnSpLocks/>
                </p:cNvCxnSpPr>
                <p:nvPr/>
              </p:nvCxnSpPr>
              <p:spPr>
                <a:xfrm>
                  <a:off x="7711341" y="3429000"/>
                  <a:ext cx="2574071" cy="0"/>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E48034F6-EE61-6263-AB49-25D3AF5A33BF}"/>
                    </a:ext>
                  </a:extLst>
                </p:cNvPr>
                <p:cNvCxnSpPr/>
                <p:nvPr/>
              </p:nvCxnSpPr>
              <p:spPr>
                <a:xfrm>
                  <a:off x="7998000" y="3217307"/>
                  <a:ext cx="0" cy="1777135"/>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3E5EF0D8-BA9D-9FAB-2D4A-3443752D67EF}"/>
                    </a:ext>
                  </a:extLst>
                </p:cNvPr>
                <p:cNvCxnSpPr/>
                <p:nvPr/>
              </p:nvCxnSpPr>
              <p:spPr>
                <a:xfrm>
                  <a:off x="8609012" y="3191656"/>
                  <a:ext cx="0" cy="1777135"/>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5492E60C-95E7-E049-884A-713E02231078}"/>
                    </a:ext>
                  </a:extLst>
                </p:cNvPr>
                <p:cNvCxnSpPr/>
                <p:nvPr/>
              </p:nvCxnSpPr>
              <p:spPr>
                <a:xfrm>
                  <a:off x="9294812" y="3217307"/>
                  <a:ext cx="0" cy="1777135"/>
                </a:xfrm>
                <a:prstGeom prst="line">
                  <a:avLst/>
                </a:prstGeom>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D1E6A512-AB8E-AB63-A123-3EDAD5A1AAAC}"/>
                    </a:ext>
                  </a:extLst>
                </p:cNvPr>
                <p:cNvSpPr txBox="1"/>
                <p:nvPr/>
              </p:nvSpPr>
              <p:spPr>
                <a:xfrm>
                  <a:off x="7769400" y="2711641"/>
                  <a:ext cx="2419218" cy="419216"/>
                </a:xfrm>
                <a:prstGeom prst="rect">
                  <a:avLst/>
                </a:prstGeom>
                <a:noFill/>
              </p:spPr>
              <p:txBody>
                <a:bodyPr wrap="square" rtlCol="0">
                  <a:spAutoFit/>
                </a:bodyPr>
                <a:lstStyle/>
                <a:p>
                  <a:pPr algn="ctr"/>
                  <a:r>
                    <a:rPr lang="en-US" dirty="0"/>
                    <a:t>All Bill Records</a:t>
                  </a:r>
                </a:p>
              </p:txBody>
            </p:sp>
          </p:grpSp>
          <p:sp>
            <p:nvSpPr>
              <p:cNvPr id="42" name="Rectangle 41">
                <a:extLst>
                  <a:ext uri="{FF2B5EF4-FFF2-40B4-BE49-F238E27FC236}">
                    <a16:creationId xmlns:a16="http://schemas.microsoft.com/office/drawing/2014/main" id="{8BB93FD4-7CE7-6271-EAA9-DAAB3C2DB0FA}"/>
                  </a:ext>
                </a:extLst>
              </p:cNvPr>
              <p:cNvSpPr/>
              <p:nvPr/>
            </p:nvSpPr>
            <p:spPr>
              <a:xfrm>
                <a:off x="8967152" y="5168744"/>
                <a:ext cx="980441" cy="363784"/>
              </a:xfrm>
              <a:prstGeom prst="rect">
                <a:avLst/>
              </a:prstGeom>
              <a:ln>
                <a:solidFill>
                  <a:srgbClr val="E4534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2"/>
                    </a:solidFill>
                  </a:rPr>
                  <a:t>                                             </a:t>
                </a:r>
              </a:p>
            </p:txBody>
          </p:sp>
          <p:sp>
            <p:nvSpPr>
              <p:cNvPr id="43" name="TextBox 42">
                <a:extLst>
                  <a:ext uri="{FF2B5EF4-FFF2-40B4-BE49-F238E27FC236}">
                    <a16:creationId xmlns:a16="http://schemas.microsoft.com/office/drawing/2014/main" id="{60105D23-FB88-E120-61AB-64AC505481F4}"/>
                  </a:ext>
                </a:extLst>
              </p:cNvPr>
              <p:cNvSpPr txBox="1"/>
              <p:nvPr/>
            </p:nvSpPr>
            <p:spPr>
              <a:xfrm>
                <a:off x="8212967" y="5168744"/>
                <a:ext cx="754185" cy="338554"/>
              </a:xfrm>
              <a:prstGeom prst="rect">
                <a:avLst/>
              </a:prstGeom>
              <a:noFill/>
            </p:spPr>
            <p:txBody>
              <a:bodyPr wrap="square" rtlCol="0">
                <a:spAutoFit/>
              </a:bodyPr>
              <a:lstStyle/>
              <a:p>
                <a:r>
                  <a:rPr lang="en-US" sz="1000" dirty="0"/>
                  <a:t>Total</a:t>
                </a:r>
                <a:r>
                  <a:rPr lang="en-US" sz="1600" dirty="0"/>
                  <a:t>:</a:t>
                </a:r>
              </a:p>
            </p:txBody>
          </p:sp>
        </p:grpSp>
        <p:sp>
          <p:nvSpPr>
            <p:cNvPr id="46" name="Oval 45">
              <a:extLst>
                <a:ext uri="{FF2B5EF4-FFF2-40B4-BE49-F238E27FC236}">
                  <a16:creationId xmlns:a16="http://schemas.microsoft.com/office/drawing/2014/main" id="{F6EE3AB1-FAFB-24DF-EC94-0B9DCC7AAE3B}"/>
                </a:ext>
              </a:extLst>
            </p:cNvPr>
            <p:cNvSpPr/>
            <p:nvPr/>
          </p:nvSpPr>
          <p:spPr>
            <a:xfrm>
              <a:off x="7515584" y="2856446"/>
              <a:ext cx="2624437" cy="762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2"/>
                  </a:solidFill>
                </a:rPr>
                <a:t>E-mail/Message</a:t>
              </a:r>
            </a:p>
          </p:txBody>
        </p:sp>
        <p:sp>
          <p:nvSpPr>
            <p:cNvPr id="47" name="Arrow: Right 46">
              <a:extLst>
                <a:ext uri="{FF2B5EF4-FFF2-40B4-BE49-F238E27FC236}">
                  <a16:creationId xmlns:a16="http://schemas.microsoft.com/office/drawing/2014/main" id="{8F656B0C-76AA-6CD3-FB26-9CD2B643AD47}"/>
                </a:ext>
              </a:extLst>
            </p:cNvPr>
            <p:cNvSpPr/>
            <p:nvPr/>
          </p:nvSpPr>
          <p:spPr>
            <a:xfrm>
              <a:off x="6670158" y="3112544"/>
              <a:ext cx="729176" cy="398982"/>
            </a:xfrm>
            <a:prstGeom prst="rightArrow">
              <a:avLst>
                <a:gd name="adj1" fmla="val 50000"/>
                <a:gd name="adj2" fmla="val 46362"/>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Arrow: Bent-Up 50">
              <a:extLst>
                <a:ext uri="{FF2B5EF4-FFF2-40B4-BE49-F238E27FC236}">
                  <a16:creationId xmlns:a16="http://schemas.microsoft.com/office/drawing/2014/main" id="{F33AF9F6-83EA-B0A8-3C79-31552833F4EF}"/>
                </a:ext>
              </a:extLst>
            </p:cNvPr>
            <p:cNvSpPr/>
            <p:nvPr/>
          </p:nvSpPr>
          <p:spPr>
            <a:xfrm rot="5400000">
              <a:off x="6418751" y="3658695"/>
              <a:ext cx="1321878" cy="809532"/>
            </a:xfrm>
            <a:prstGeom prst="bentUpArrow">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646273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C86C4-2E97-93BB-0694-0C509A74A2EF}"/>
              </a:ext>
            </a:extLst>
          </p:cNvPr>
          <p:cNvSpPr>
            <a:spLocks noGrp="1"/>
          </p:cNvSpPr>
          <p:nvPr>
            <p:ph type="title"/>
          </p:nvPr>
        </p:nvSpPr>
        <p:spPr/>
        <p:txBody>
          <a:bodyPr/>
          <a:lstStyle/>
          <a:p>
            <a:r>
              <a:rPr lang="en-US" dirty="0"/>
              <a:t>Vendor Registration</a:t>
            </a:r>
          </a:p>
        </p:txBody>
      </p:sp>
      <p:pic>
        <p:nvPicPr>
          <p:cNvPr id="18" name="Picture Placeholder 17" descr="A bowl of rice with spices and herbs&#10;&#10;Description automatically generated">
            <a:extLst>
              <a:ext uri="{FF2B5EF4-FFF2-40B4-BE49-F238E27FC236}">
                <a16:creationId xmlns:a16="http://schemas.microsoft.com/office/drawing/2014/main" id="{8BA2DD16-FAA5-35B1-AC0B-CCB8429C041A}"/>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4702" b="4702"/>
          <a:stretch>
            <a:fillRect/>
          </a:stretch>
        </p:blipFill>
        <p:spPr>
          <a:xfrm rot="180000">
            <a:off x="357415" y="341296"/>
            <a:ext cx="1446157" cy="1965874"/>
          </a:xfrm>
        </p:spPr>
      </p:pic>
      <p:sp>
        <p:nvSpPr>
          <p:cNvPr id="4" name="Content Placeholder 3">
            <a:extLst>
              <a:ext uri="{FF2B5EF4-FFF2-40B4-BE49-F238E27FC236}">
                <a16:creationId xmlns:a16="http://schemas.microsoft.com/office/drawing/2014/main" id="{1CB01294-A8F4-63AE-3305-22F2BB520FB3}"/>
              </a:ext>
            </a:extLst>
          </p:cNvPr>
          <p:cNvSpPr>
            <a:spLocks noGrp="1"/>
          </p:cNvSpPr>
          <p:nvPr>
            <p:ph idx="1"/>
          </p:nvPr>
        </p:nvSpPr>
        <p:spPr/>
        <p:txBody>
          <a:bodyPr/>
          <a:lstStyle/>
          <a:p>
            <a:r>
              <a:rPr lang="en-US" dirty="0"/>
              <a:t>In this function  vendor who provide products can register to the system. This function mainly done by cafeteria staff.</a:t>
            </a:r>
          </a:p>
          <a:p>
            <a:endParaRPr lang="en-US" dirty="0"/>
          </a:p>
        </p:txBody>
      </p:sp>
      <p:grpSp>
        <p:nvGrpSpPr>
          <p:cNvPr id="43" name="Group 42">
            <a:extLst>
              <a:ext uri="{FF2B5EF4-FFF2-40B4-BE49-F238E27FC236}">
                <a16:creationId xmlns:a16="http://schemas.microsoft.com/office/drawing/2014/main" id="{C151B85C-A5BE-931E-63E1-3A5F2483EA50}"/>
              </a:ext>
            </a:extLst>
          </p:cNvPr>
          <p:cNvGrpSpPr/>
          <p:nvPr/>
        </p:nvGrpSpPr>
        <p:grpSpPr>
          <a:xfrm>
            <a:off x="3249612" y="2590800"/>
            <a:ext cx="7162802" cy="3276600"/>
            <a:chOff x="3503612" y="2590800"/>
            <a:chExt cx="7409033" cy="3505200"/>
          </a:xfrm>
        </p:grpSpPr>
        <p:grpSp>
          <p:nvGrpSpPr>
            <p:cNvPr id="41" name="Group 40">
              <a:extLst>
                <a:ext uri="{FF2B5EF4-FFF2-40B4-BE49-F238E27FC236}">
                  <a16:creationId xmlns:a16="http://schemas.microsoft.com/office/drawing/2014/main" id="{A301ABF2-F157-257E-96A2-BCFFCA8C4AA6}"/>
                </a:ext>
              </a:extLst>
            </p:cNvPr>
            <p:cNvGrpSpPr/>
            <p:nvPr/>
          </p:nvGrpSpPr>
          <p:grpSpPr>
            <a:xfrm>
              <a:off x="3503612" y="2590800"/>
              <a:ext cx="3505200" cy="3505200"/>
              <a:chOff x="3503612" y="2590800"/>
              <a:chExt cx="3657600" cy="3505200"/>
            </a:xfrm>
          </p:grpSpPr>
          <p:sp>
            <p:nvSpPr>
              <p:cNvPr id="5" name="Rectangle 4">
                <a:extLst>
                  <a:ext uri="{FF2B5EF4-FFF2-40B4-BE49-F238E27FC236}">
                    <a16:creationId xmlns:a16="http://schemas.microsoft.com/office/drawing/2014/main" id="{3EDAA744-33D6-A614-4E9B-AC23EE52038F}"/>
                  </a:ext>
                </a:extLst>
              </p:cNvPr>
              <p:cNvSpPr/>
              <p:nvPr/>
            </p:nvSpPr>
            <p:spPr>
              <a:xfrm>
                <a:off x="3503612" y="2590800"/>
                <a:ext cx="3657600" cy="35052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7DE1643C-6381-6E71-860B-CA8CD683B758}"/>
                  </a:ext>
                </a:extLst>
              </p:cNvPr>
              <p:cNvSpPr txBox="1"/>
              <p:nvPr/>
            </p:nvSpPr>
            <p:spPr>
              <a:xfrm>
                <a:off x="3808412" y="2819400"/>
                <a:ext cx="3048000" cy="369332"/>
              </a:xfrm>
              <a:prstGeom prst="rect">
                <a:avLst/>
              </a:prstGeom>
              <a:noFill/>
            </p:spPr>
            <p:txBody>
              <a:bodyPr wrap="square" rtlCol="0">
                <a:spAutoFit/>
              </a:bodyPr>
              <a:lstStyle/>
              <a:p>
                <a:pPr algn="ctr"/>
                <a:r>
                  <a:rPr lang="en-US" dirty="0"/>
                  <a:t>Vendor Registration</a:t>
                </a:r>
              </a:p>
            </p:txBody>
          </p:sp>
          <p:sp>
            <p:nvSpPr>
              <p:cNvPr id="7" name="Rectangle 6">
                <a:extLst>
                  <a:ext uri="{FF2B5EF4-FFF2-40B4-BE49-F238E27FC236}">
                    <a16:creationId xmlns:a16="http://schemas.microsoft.com/office/drawing/2014/main" id="{A8282512-D02F-93A5-D743-0347D180D034}"/>
                  </a:ext>
                </a:extLst>
              </p:cNvPr>
              <p:cNvSpPr/>
              <p:nvPr/>
            </p:nvSpPr>
            <p:spPr>
              <a:xfrm>
                <a:off x="4646612" y="3369707"/>
                <a:ext cx="1978742" cy="350164"/>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75D4E2EA-014A-5059-851C-84FAE19F4BBE}"/>
                  </a:ext>
                </a:extLst>
              </p:cNvPr>
              <p:cNvSpPr/>
              <p:nvPr/>
            </p:nvSpPr>
            <p:spPr>
              <a:xfrm>
                <a:off x="4646612" y="4557771"/>
                <a:ext cx="1978742" cy="350164"/>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74EB3847-B49F-5A98-9D64-021C47D23862}"/>
                  </a:ext>
                </a:extLst>
              </p:cNvPr>
              <p:cNvSpPr txBox="1"/>
              <p:nvPr/>
            </p:nvSpPr>
            <p:spPr>
              <a:xfrm>
                <a:off x="3549089" y="3394920"/>
                <a:ext cx="1066800" cy="369332"/>
              </a:xfrm>
              <a:prstGeom prst="rect">
                <a:avLst/>
              </a:prstGeom>
              <a:noFill/>
            </p:spPr>
            <p:txBody>
              <a:bodyPr wrap="square" rtlCol="0">
                <a:spAutoFit/>
              </a:bodyPr>
              <a:lstStyle/>
              <a:p>
                <a:r>
                  <a:rPr lang="en-US" dirty="0"/>
                  <a:t>Name:</a:t>
                </a:r>
              </a:p>
            </p:txBody>
          </p:sp>
          <p:sp>
            <p:nvSpPr>
              <p:cNvPr id="10" name="TextBox 9">
                <a:extLst>
                  <a:ext uri="{FF2B5EF4-FFF2-40B4-BE49-F238E27FC236}">
                    <a16:creationId xmlns:a16="http://schemas.microsoft.com/office/drawing/2014/main" id="{F6495617-27F2-B16D-6D76-1CA8DB67859B}"/>
                  </a:ext>
                </a:extLst>
              </p:cNvPr>
              <p:cNvSpPr txBox="1"/>
              <p:nvPr/>
            </p:nvSpPr>
            <p:spPr>
              <a:xfrm>
                <a:off x="3579812" y="4560794"/>
                <a:ext cx="1066800" cy="369332"/>
              </a:xfrm>
              <a:prstGeom prst="rect">
                <a:avLst/>
              </a:prstGeom>
              <a:noFill/>
            </p:spPr>
            <p:txBody>
              <a:bodyPr wrap="square" rtlCol="0">
                <a:spAutoFit/>
              </a:bodyPr>
              <a:lstStyle/>
              <a:p>
                <a:r>
                  <a:rPr lang="en-US" dirty="0"/>
                  <a:t>Item:</a:t>
                </a:r>
              </a:p>
            </p:txBody>
          </p:sp>
          <p:sp>
            <p:nvSpPr>
              <p:cNvPr id="11" name="TextBox 10">
                <a:extLst>
                  <a:ext uri="{FF2B5EF4-FFF2-40B4-BE49-F238E27FC236}">
                    <a16:creationId xmlns:a16="http://schemas.microsoft.com/office/drawing/2014/main" id="{4D958891-94A7-8A30-8955-71A7BA9A2C47}"/>
                  </a:ext>
                </a:extLst>
              </p:cNvPr>
              <p:cNvSpPr txBox="1"/>
              <p:nvPr/>
            </p:nvSpPr>
            <p:spPr>
              <a:xfrm rot="5400000">
                <a:off x="5070134" y="4189869"/>
                <a:ext cx="1066800" cy="369332"/>
              </a:xfrm>
              <a:prstGeom prst="rect">
                <a:avLst/>
              </a:prstGeom>
              <a:noFill/>
            </p:spPr>
            <p:txBody>
              <a:bodyPr wrap="square" rtlCol="0">
                <a:spAutoFit/>
              </a:bodyPr>
              <a:lstStyle/>
              <a:p>
                <a:r>
                  <a:rPr lang="en-US" dirty="0"/>
                  <a:t>……</a:t>
                </a:r>
              </a:p>
            </p:txBody>
          </p:sp>
          <p:sp>
            <p:nvSpPr>
              <p:cNvPr id="12" name="Rectangle 11">
                <a:extLst>
                  <a:ext uri="{FF2B5EF4-FFF2-40B4-BE49-F238E27FC236}">
                    <a16:creationId xmlns:a16="http://schemas.microsoft.com/office/drawing/2014/main" id="{9920527B-2BE6-8602-6531-06915C879402}"/>
                  </a:ext>
                </a:extLst>
              </p:cNvPr>
              <p:cNvSpPr/>
              <p:nvPr/>
            </p:nvSpPr>
            <p:spPr>
              <a:xfrm>
                <a:off x="5558479" y="5418968"/>
                <a:ext cx="1071865" cy="322385"/>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Submit</a:t>
                </a:r>
              </a:p>
            </p:txBody>
          </p:sp>
        </p:grpSp>
        <p:grpSp>
          <p:nvGrpSpPr>
            <p:cNvPr id="40" name="Group 39">
              <a:extLst>
                <a:ext uri="{FF2B5EF4-FFF2-40B4-BE49-F238E27FC236}">
                  <a16:creationId xmlns:a16="http://schemas.microsoft.com/office/drawing/2014/main" id="{18E7D83E-A861-AB5A-D278-E2B1D476B674}"/>
                </a:ext>
              </a:extLst>
            </p:cNvPr>
            <p:cNvGrpSpPr/>
            <p:nvPr/>
          </p:nvGrpSpPr>
          <p:grpSpPr>
            <a:xfrm>
              <a:off x="7940845" y="2705100"/>
              <a:ext cx="2971800" cy="3276600"/>
              <a:chOff x="7940845" y="2705100"/>
              <a:chExt cx="2971800" cy="3276600"/>
            </a:xfrm>
          </p:grpSpPr>
          <p:sp>
            <p:nvSpPr>
              <p:cNvPr id="13" name="Rectangle 12">
                <a:extLst>
                  <a:ext uri="{FF2B5EF4-FFF2-40B4-BE49-F238E27FC236}">
                    <a16:creationId xmlns:a16="http://schemas.microsoft.com/office/drawing/2014/main" id="{CC5EC20F-1C19-1012-60B9-F132C54B7CE7}"/>
                  </a:ext>
                </a:extLst>
              </p:cNvPr>
              <p:cNvSpPr/>
              <p:nvPr/>
            </p:nvSpPr>
            <p:spPr>
              <a:xfrm>
                <a:off x="7940845" y="2705100"/>
                <a:ext cx="2971800" cy="3276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4" name="TextBox 13">
                <a:extLst>
                  <a:ext uri="{FF2B5EF4-FFF2-40B4-BE49-F238E27FC236}">
                    <a16:creationId xmlns:a16="http://schemas.microsoft.com/office/drawing/2014/main" id="{C32DE68F-FD5A-45D2-94F3-D19CE4AF4825}"/>
                  </a:ext>
                </a:extLst>
              </p:cNvPr>
              <p:cNvSpPr txBox="1"/>
              <p:nvPr/>
            </p:nvSpPr>
            <p:spPr>
              <a:xfrm>
                <a:off x="8304212" y="3004066"/>
                <a:ext cx="2209800" cy="369332"/>
              </a:xfrm>
              <a:prstGeom prst="rect">
                <a:avLst/>
              </a:prstGeom>
              <a:noFill/>
            </p:spPr>
            <p:txBody>
              <a:bodyPr wrap="square" rtlCol="0">
                <a:spAutoFit/>
              </a:bodyPr>
              <a:lstStyle/>
              <a:p>
                <a:pPr algn="ctr"/>
                <a:r>
                  <a:rPr lang="en-US" dirty="0"/>
                  <a:t>Vendor</a:t>
                </a:r>
              </a:p>
            </p:txBody>
          </p:sp>
          <p:sp>
            <p:nvSpPr>
              <p:cNvPr id="35" name="Oval 34">
                <a:extLst>
                  <a:ext uri="{FF2B5EF4-FFF2-40B4-BE49-F238E27FC236}">
                    <a16:creationId xmlns:a16="http://schemas.microsoft.com/office/drawing/2014/main" id="{0CDFCE07-C62F-7EDD-9FF4-E9AE0066FB8A}"/>
                  </a:ext>
                </a:extLst>
              </p:cNvPr>
              <p:cNvSpPr/>
              <p:nvPr/>
            </p:nvSpPr>
            <p:spPr>
              <a:xfrm>
                <a:off x="10113776" y="5497792"/>
                <a:ext cx="519674" cy="408461"/>
              </a:xfrm>
              <a:prstGeom prst="ellipse">
                <a:avLst/>
              </a:prstGeom>
              <a:solidFill>
                <a:srgbClr val="E45348"/>
              </a:solidFill>
              <a:ln>
                <a:solidFill>
                  <a:srgbClr val="E4534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2"/>
                    </a:solidFill>
                  </a:rPr>
                  <a:t>+</a:t>
                </a:r>
              </a:p>
            </p:txBody>
          </p:sp>
          <p:grpSp>
            <p:nvGrpSpPr>
              <p:cNvPr id="39" name="Group 38">
                <a:extLst>
                  <a:ext uri="{FF2B5EF4-FFF2-40B4-BE49-F238E27FC236}">
                    <a16:creationId xmlns:a16="http://schemas.microsoft.com/office/drawing/2014/main" id="{BFD2A05F-D5AE-8E9D-913F-2E450F8552E2}"/>
                  </a:ext>
                </a:extLst>
              </p:cNvPr>
              <p:cNvGrpSpPr/>
              <p:nvPr/>
            </p:nvGrpSpPr>
            <p:grpSpPr>
              <a:xfrm>
                <a:off x="8304212" y="3719871"/>
                <a:ext cx="2392925" cy="1699097"/>
                <a:chOff x="8304212" y="3719871"/>
                <a:chExt cx="2392925" cy="1699097"/>
              </a:xfrm>
            </p:grpSpPr>
            <p:grpSp>
              <p:nvGrpSpPr>
                <p:cNvPr id="36" name="Group 35">
                  <a:extLst>
                    <a:ext uri="{FF2B5EF4-FFF2-40B4-BE49-F238E27FC236}">
                      <a16:creationId xmlns:a16="http://schemas.microsoft.com/office/drawing/2014/main" id="{23EAB754-2A7F-174D-7BE9-C4E8BB2E3CC7}"/>
                    </a:ext>
                  </a:extLst>
                </p:cNvPr>
                <p:cNvGrpSpPr/>
                <p:nvPr/>
              </p:nvGrpSpPr>
              <p:grpSpPr>
                <a:xfrm>
                  <a:off x="8304212" y="3719871"/>
                  <a:ext cx="2392925" cy="1699097"/>
                  <a:chOff x="8304212" y="3719871"/>
                  <a:chExt cx="2392925" cy="1699097"/>
                </a:xfrm>
              </p:grpSpPr>
              <p:sp>
                <p:nvSpPr>
                  <p:cNvPr id="15" name="Rectangle 14">
                    <a:extLst>
                      <a:ext uri="{FF2B5EF4-FFF2-40B4-BE49-F238E27FC236}">
                        <a16:creationId xmlns:a16="http://schemas.microsoft.com/office/drawing/2014/main" id="{5B208D51-B74F-FDE9-2883-48CC12762F17}"/>
                      </a:ext>
                    </a:extLst>
                  </p:cNvPr>
                  <p:cNvSpPr/>
                  <p:nvPr/>
                </p:nvSpPr>
                <p:spPr>
                  <a:xfrm>
                    <a:off x="8304212" y="3719871"/>
                    <a:ext cx="2392925" cy="169909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49CB0EAD-B359-C619-434A-681A2DDF7BD4}"/>
                      </a:ext>
                    </a:extLst>
                  </p:cNvPr>
                  <p:cNvCxnSpPr/>
                  <p:nvPr/>
                </p:nvCxnSpPr>
                <p:spPr>
                  <a:xfrm>
                    <a:off x="8304212" y="4038600"/>
                    <a:ext cx="2362202" cy="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657E4F28-1BEE-6A1F-625D-CB7B948BB21C}"/>
                      </a:ext>
                    </a:extLst>
                  </p:cNvPr>
                  <p:cNvCxnSpPr>
                    <a:cxnSpLocks/>
                  </p:cNvCxnSpPr>
                  <p:nvPr/>
                </p:nvCxnSpPr>
                <p:spPr>
                  <a:xfrm>
                    <a:off x="8532812" y="3719871"/>
                    <a:ext cx="7798" cy="1699096"/>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CD6A1451-622A-C729-C1FD-887DBB171ED7}"/>
                      </a:ext>
                    </a:extLst>
                  </p:cNvPr>
                  <p:cNvCxnSpPr>
                    <a:cxnSpLocks/>
                  </p:cNvCxnSpPr>
                  <p:nvPr/>
                </p:nvCxnSpPr>
                <p:spPr>
                  <a:xfrm>
                    <a:off x="8903977" y="3719871"/>
                    <a:ext cx="0" cy="1699095"/>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B9FBB7C-4A55-E136-6A6C-0CA2A8C6743F}"/>
                      </a:ext>
                    </a:extLst>
                  </p:cNvPr>
                  <p:cNvCxnSpPr>
                    <a:cxnSpLocks/>
                  </p:cNvCxnSpPr>
                  <p:nvPr/>
                </p:nvCxnSpPr>
                <p:spPr>
                  <a:xfrm>
                    <a:off x="9294812" y="3719871"/>
                    <a:ext cx="25430" cy="1699095"/>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0B857639-CC21-D4A1-61FC-3E63BB7667C3}"/>
                      </a:ext>
                    </a:extLst>
                  </p:cNvPr>
                  <p:cNvCxnSpPr>
                    <a:cxnSpLocks/>
                  </p:cNvCxnSpPr>
                  <p:nvPr/>
                </p:nvCxnSpPr>
                <p:spPr>
                  <a:xfrm>
                    <a:off x="9904412" y="3719871"/>
                    <a:ext cx="25430" cy="1699095"/>
                  </a:xfrm>
                  <a:prstGeom prst="line">
                    <a:avLst/>
                  </a:prstGeom>
                </p:spPr>
                <p:style>
                  <a:lnRef idx="1">
                    <a:schemeClr val="dk1"/>
                  </a:lnRef>
                  <a:fillRef idx="0">
                    <a:schemeClr val="dk1"/>
                  </a:fillRef>
                  <a:effectRef idx="0">
                    <a:schemeClr val="dk1"/>
                  </a:effectRef>
                  <a:fontRef idx="minor">
                    <a:schemeClr val="tx1"/>
                  </a:fontRef>
                </p:style>
              </p:cxnSp>
              <p:sp>
                <p:nvSpPr>
                  <p:cNvPr id="32" name="Rectangle 31">
                    <a:extLst>
                      <a:ext uri="{FF2B5EF4-FFF2-40B4-BE49-F238E27FC236}">
                        <a16:creationId xmlns:a16="http://schemas.microsoft.com/office/drawing/2014/main" id="{D7DA9996-2D6B-A01F-88AC-33986BEB391B}"/>
                      </a:ext>
                    </a:extLst>
                  </p:cNvPr>
                  <p:cNvSpPr/>
                  <p:nvPr/>
                </p:nvSpPr>
                <p:spPr>
                  <a:xfrm>
                    <a:off x="9320242" y="4512387"/>
                    <a:ext cx="559215" cy="208046"/>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2"/>
                        </a:solidFill>
                      </a:rPr>
                      <a:t>Edit</a:t>
                    </a:r>
                  </a:p>
                </p:txBody>
              </p:sp>
              <p:sp>
                <p:nvSpPr>
                  <p:cNvPr id="33" name="Rectangle 32">
                    <a:extLst>
                      <a:ext uri="{FF2B5EF4-FFF2-40B4-BE49-F238E27FC236}">
                        <a16:creationId xmlns:a16="http://schemas.microsoft.com/office/drawing/2014/main" id="{AF721FD5-0AE8-A7B6-26A1-5482E45D1F43}"/>
                      </a:ext>
                    </a:extLst>
                  </p:cNvPr>
                  <p:cNvSpPr/>
                  <p:nvPr/>
                </p:nvSpPr>
                <p:spPr>
                  <a:xfrm>
                    <a:off x="9332719" y="4142178"/>
                    <a:ext cx="559215" cy="208046"/>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2"/>
                        </a:solidFill>
                      </a:rPr>
                      <a:t>Edit</a:t>
                    </a:r>
                  </a:p>
                </p:txBody>
              </p:sp>
            </p:grpSp>
            <p:sp>
              <p:nvSpPr>
                <p:cNvPr id="34" name="Rectangle 33">
                  <a:extLst>
                    <a:ext uri="{FF2B5EF4-FFF2-40B4-BE49-F238E27FC236}">
                      <a16:creationId xmlns:a16="http://schemas.microsoft.com/office/drawing/2014/main" id="{E3C4E120-5C2C-B9F2-2645-A6EBD0CC4F06}"/>
                    </a:ext>
                  </a:extLst>
                </p:cNvPr>
                <p:cNvSpPr/>
                <p:nvPr/>
              </p:nvSpPr>
              <p:spPr>
                <a:xfrm>
                  <a:off x="10023243" y="4135354"/>
                  <a:ext cx="559215" cy="208046"/>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2"/>
                      </a:solidFill>
                    </a:rPr>
                    <a:t>Delete</a:t>
                  </a:r>
                </a:p>
              </p:txBody>
            </p:sp>
            <p:sp>
              <p:nvSpPr>
                <p:cNvPr id="38" name="Rectangle 37">
                  <a:extLst>
                    <a:ext uri="{FF2B5EF4-FFF2-40B4-BE49-F238E27FC236}">
                      <a16:creationId xmlns:a16="http://schemas.microsoft.com/office/drawing/2014/main" id="{AA709465-5120-282D-B494-C7841EF51C5F}"/>
                    </a:ext>
                  </a:extLst>
                </p:cNvPr>
                <p:cNvSpPr/>
                <p:nvPr/>
              </p:nvSpPr>
              <p:spPr>
                <a:xfrm>
                  <a:off x="10013601" y="4530633"/>
                  <a:ext cx="559215" cy="208046"/>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2"/>
                      </a:solidFill>
                    </a:rPr>
                    <a:t>Delete</a:t>
                  </a:r>
                </a:p>
              </p:txBody>
            </p:sp>
          </p:grpSp>
        </p:grpSp>
        <p:sp>
          <p:nvSpPr>
            <p:cNvPr id="42" name="Arrow: Right 41">
              <a:extLst>
                <a:ext uri="{FF2B5EF4-FFF2-40B4-BE49-F238E27FC236}">
                  <a16:creationId xmlns:a16="http://schemas.microsoft.com/office/drawing/2014/main" id="{D5F16557-1DC6-4CE1-0BDF-344A7F8E4A32}"/>
                </a:ext>
              </a:extLst>
            </p:cNvPr>
            <p:cNvSpPr/>
            <p:nvPr/>
          </p:nvSpPr>
          <p:spPr>
            <a:xfrm>
              <a:off x="7204273" y="4038600"/>
              <a:ext cx="652616" cy="311624"/>
            </a:xfrm>
            <a:prstGeom prst="rightArrow">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44799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BE36E-53AE-597D-C260-B4DEB94F2022}"/>
              </a:ext>
            </a:extLst>
          </p:cNvPr>
          <p:cNvSpPr>
            <a:spLocks noGrp="1"/>
          </p:cNvSpPr>
          <p:nvPr>
            <p:ph type="title"/>
          </p:nvPr>
        </p:nvSpPr>
        <p:spPr/>
        <p:txBody>
          <a:bodyPr/>
          <a:lstStyle/>
          <a:p>
            <a:r>
              <a:rPr lang="en-US" sz="3600" dirty="0"/>
              <a:t>Reviews</a:t>
            </a:r>
            <a:endParaRPr lang="en-US" dirty="0"/>
          </a:p>
        </p:txBody>
      </p:sp>
      <p:pic>
        <p:nvPicPr>
          <p:cNvPr id="12" name="Picture Placeholder 11" descr="A bowl of rice with spices and herbs&#10;&#10;Description automatically generated">
            <a:extLst>
              <a:ext uri="{FF2B5EF4-FFF2-40B4-BE49-F238E27FC236}">
                <a16:creationId xmlns:a16="http://schemas.microsoft.com/office/drawing/2014/main" id="{92B43607-16B2-1301-ECE4-22413A1E8306}"/>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4702" b="4702"/>
          <a:stretch>
            <a:fillRect/>
          </a:stretch>
        </p:blipFill>
        <p:spPr/>
      </p:pic>
      <p:sp>
        <p:nvSpPr>
          <p:cNvPr id="4" name="Content Placeholder 3">
            <a:extLst>
              <a:ext uri="{FF2B5EF4-FFF2-40B4-BE49-F238E27FC236}">
                <a16:creationId xmlns:a16="http://schemas.microsoft.com/office/drawing/2014/main" id="{7614CF92-819D-6969-40FE-15A2520FCF1C}"/>
              </a:ext>
            </a:extLst>
          </p:cNvPr>
          <p:cNvSpPr>
            <a:spLocks noGrp="1"/>
          </p:cNvSpPr>
          <p:nvPr>
            <p:ph idx="1"/>
          </p:nvPr>
        </p:nvSpPr>
        <p:spPr/>
        <p:txBody>
          <a:bodyPr>
            <a:normAutofit/>
          </a:bodyPr>
          <a:lstStyle/>
          <a:p>
            <a:r>
              <a:rPr lang="en-US" sz="2400" dirty="0"/>
              <a:t>Finally, users can give their feedback in here.</a:t>
            </a:r>
          </a:p>
          <a:p>
            <a:pPr marL="45720" indent="0">
              <a:buNone/>
            </a:pPr>
            <a:endParaRPr lang="en-US" sz="2400" dirty="0"/>
          </a:p>
        </p:txBody>
      </p:sp>
      <p:grpSp>
        <p:nvGrpSpPr>
          <p:cNvPr id="10" name="Group 9">
            <a:extLst>
              <a:ext uri="{FF2B5EF4-FFF2-40B4-BE49-F238E27FC236}">
                <a16:creationId xmlns:a16="http://schemas.microsoft.com/office/drawing/2014/main" id="{B8451341-AC2B-C34E-6E24-261E7F346415}"/>
              </a:ext>
            </a:extLst>
          </p:cNvPr>
          <p:cNvGrpSpPr/>
          <p:nvPr/>
        </p:nvGrpSpPr>
        <p:grpSpPr>
          <a:xfrm>
            <a:off x="4418012" y="2332645"/>
            <a:ext cx="3657600" cy="3507861"/>
            <a:chOff x="3427412" y="2283339"/>
            <a:chExt cx="3657600" cy="3507861"/>
          </a:xfrm>
        </p:grpSpPr>
        <p:sp>
          <p:nvSpPr>
            <p:cNvPr id="5" name="Rectangle 4">
              <a:extLst>
                <a:ext uri="{FF2B5EF4-FFF2-40B4-BE49-F238E27FC236}">
                  <a16:creationId xmlns:a16="http://schemas.microsoft.com/office/drawing/2014/main" id="{840540DD-9187-33A2-B809-D2479B8250C3}"/>
                </a:ext>
              </a:extLst>
            </p:cNvPr>
            <p:cNvSpPr/>
            <p:nvPr/>
          </p:nvSpPr>
          <p:spPr>
            <a:xfrm>
              <a:off x="3427412" y="2283339"/>
              <a:ext cx="3657600" cy="350786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BD600EC1-E1F8-F849-2569-472A548F694E}"/>
                </a:ext>
              </a:extLst>
            </p:cNvPr>
            <p:cNvSpPr txBox="1"/>
            <p:nvPr/>
          </p:nvSpPr>
          <p:spPr>
            <a:xfrm>
              <a:off x="3884612" y="2461759"/>
              <a:ext cx="2667000" cy="369332"/>
            </a:xfrm>
            <a:prstGeom prst="rect">
              <a:avLst/>
            </a:prstGeom>
            <a:noFill/>
          </p:spPr>
          <p:txBody>
            <a:bodyPr wrap="square" rtlCol="0">
              <a:spAutoFit/>
            </a:bodyPr>
            <a:lstStyle/>
            <a:p>
              <a:pPr algn="ctr"/>
              <a:r>
                <a:rPr lang="en-US" dirty="0"/>
                <a:t>Review</a:t>
              </a:r>
            </a:p>
          </p:txBody>
        </p:sp>
        <p:sp>
          <p:nvSpPr>
            <p:cNvPr id="7" name="TextBox 6">
              <a:extLst>
                <a:ext uri="{FF2B5EF4-FFF2-40B4-BE49-F238E27FC236}">
                  <a16:creationId xmlns:a16="http://schemas.microsoft.com/office/drawing/2014/main" id="{9189D83F-313F-0989-D4C3-C6DF25511720}"/>
                </a:ext>
              </a:extLst>
            </p:cNvPr>
            <p:cNvSpPr txBox="1"/>
            <p:nvPr/>
          </p:nvSpPr>
          <p:spPr>
            <a:xfrm>
              <a:off x="3656012" y="3009511"/>
              <a:ext cx="1295400" cy="369332"/>
            </a:xfrm>
            <a:prstGeom prst="rect">
              <a:avLst/>
            </a:prstGeom>
            <a:noFill/>
          </p:spPr>
          <p:txBody>
            <a:bodyPr wrap="square" rtlCol="0">
              <a:spAutoFit/>
            </a:bodyPr>
            <a:lstStyle/>
            <a:p>
              <a:r>
                <a:rPr lang="en-US" dirty="0"/>
                <a:t>Comment:</a:t>
              </a:r>
            </a:p>
          </p:txBody>
        </p:sp>
        <p:sp>
          <p:nvSpPr>
            <p:cNvPr id="8" name="Rectangle 7">
              <a:extLst>
                <a:ext uri="{FF2B5EF4-FFF2-40B4-BE49-F238E27FC236}">
                  <a16:creationId xmlns:a16="http://schemas.microsoft.com/office/drawing/2014/main" id="{780D0896-3DA8-7B3A-F3C2-DF9E58F7E4A0}"/>
                </a:ext>
              </a:extLst>
            </p:cNvPr>
            <p:cNvSpPr/>
            <p:nvPr/>
          </p:nvSpPr>
          <p:spPr>
            <a:xfrm>
              <a:off x="3732212" y="3378843"/>
              <a:ext cx="3124200" cy="1041005"/>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3C56011-5A31-7DCF-0847-2BAEDEB0A3F7}"/>
                </a:ext>
              </a:extLst>
            </p:cNvPr>
            <p:cNvSpPr/>
            <p:nvPr/>
          </p:nvSpPr>
          <p:spPr>
            <a:xfrm>
              <a:off x="5561012" y="4953000"/>
              <a:ext cx="1295400" cy="457200"/>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Submit</a:t>
              </a:r>
            </a:p>
          </p:txBody>
        </p:sp>
      </p:grpSp>
    </p:spTree>
    <p:extLst>
      <p:ext uri="{BB962C8B-B14F-4D97-AF65-F5344CB8AC3E}">
        <p14:creationId xmlns:p14="http://schemas.microsoft.com/office/powerpoint/2010/main" val="1054058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3F402-DAB7-F8B1-F2CB-4B5611D84930}"/>
              </a:ext>
            </a:extLst>
          </p:cNvPr>
          <p:cNvSpPr>
            <a:spLocks noGrp="1"/>
          </p:cNvSpPr>
          <p:nvPr>
            <p:ph type="title"/>
          </p:nvPr>
        </p:nvSpPr>
        <p:spPr>
          <a:xfrm>
            <a:off x="7923212" y="1643063"/>
            <a:ext cx="3124201" cy="1938337"/>
          </a:xfrm>
        </p:spPr>
        <p:txBody>
          <a:bodyPr anchor="b">
            <a:normAutofit/>
          </a:bodyPr>
          <a:lstStyle/>
          <a:p>
            <a:r>
              <a:rPr lang="en-US" sz="4400" dirty="0"/>
              <a:t>Timeline</a:t>
            </a:r>
          </a:p>
        </p:txBody>
      </p:sp>
      <p:pic>
        <p:nvPicPr>
          <p:cNvPr id="7" name="Picture Placeholder 6">
            <a:extLst>
              <a:ext uri="{FF2B5EF4-FFF2-40B4-BE49-F238E27FC236}">
                <a16:creationId xmlns:a16="http://schemas.microsoft.com/office/drawing/2014/main" id="{D85652BA-6CA9-2963-5DCC-757771934A9F}"/>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6841" b="6841"/>
          <a:stretch/>
        </p:blipFill>
        <p:spPr>
          <a:xfrm>
            <a:off x="745586" y="609600"/>
            <a:ext cx="5914664" cy="5562600"/>
          </a:xfrm>
          <a:noFill/>
        </p:spPr>
      </p:pic>
    </p:spTree>
    <p:extLst>
      <p:ext uri="{BB962C8B-B14F-4D97-AF65-F5344CB8AC3E}">
        <p14:creationId xmlns:p14="http://schemas.microsoft.com/office/powerpoint/2010/main" val="394283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ontent Placeholder 13">
            <a:extLst>
              <a:ext uri="{FF2B5EF4-FFF2-40B4-BE49-F238E27FC236}">
                <a16:creationId xmlns:a16="http://schemas.microsoft.com/office/drawing/2014/main" id="{6D924CE9-B7C8-A7AB-16B2-DC4A3C35DE98}"/>
              </a:ext>
            </a:extLst>
          </p:cNvPr>
          <p:cNvGraphicFramePr>
            <a:graphicFrameLocks noGrp="1"/>
          </p:cNvGraphicFramePr>
          <p:nvPr>
            <p:ph idx="1"/>
            <p:extLst>
              <p:ext uri="{D42A27DB-BD31-4B8C-83A1-F6EECF244321}">
                <p14:modId xmlns:p14="http://schemas.microsoft.com/office/powerpoint/2010/main" val="2713297593"/>
              </p:ext>
            </p:extLst>
          </p:nvPr>
        </p:nvGraphicFramePr>
        <p:xfrm>
          <a:off x="989012" y="152400"/>
          <a:ext cx="10210800" cy="6535773"/>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1004466983"/>
                    </a:ext>
                  </a:extLst>
                </a:gridCol>
                <a:gridCol w="518160">
                  <a:extLst>
                    <a:ext uri="{9D8B030D-6E8A-4147-A177-3AD203B41FA5}">
                      <a16:colId xmlns:a16="http://schemas.microsoft.com/office/drawing/2014/main" val="2553640504"/>
                    </a:ext>
                  </a:extLst>
                </a:gridCol>
                <a:gridCol w="548640">
                  <a:extLst>
                    <a:ext uri="{9D8B030D-6E8A-4147-A177-3AD203B41FA5}">
                      <a16:colId xmlns:a16="http://schemas.microsoft.com/office/drawing/2014/main" val="3424455675"/>
                    </a:ext>
                  </a:extLst>
                </a:gridCol>
                <a:gridCol w="533400">
                  <a:extLst>
                    <a:ext uri="{9D8B030D-6E8A-4147-A177-3AD203B41FA5}">
                      <a16:colId xmlns:a16="http://schemas.microsoft.com/office/drawing/2014/main" val="1521872141"/>
                    </a:ext>
                  </a:extLst>
                </a:gridCol>
                <a:gridCol w="533400">
                  <a:extLst>
                    <a:ext uri="{9D8B030D-6E8A-4147-A177-3AD203B41FA5}">
                      <a16:colId xmlns:a16="http://schemas.microsoft.com/office/drawing/2014/main" val="1309466413"/>
                    </a:ext>
                  </a:extLst>
                </a:gridCol>
                <a:gridCol w="533400">
                  <a:extLst>
                    <a:ext uri="{9D8B030D-6E8A-4147-A177-3AD203B41FA5}">
                      <a16:colId xmlns:a16="http://schemas.microsoft.com/office/drawing/2014/main" val="793177881"/>
                    </a:ext>
                  </a:extLst>
                </a:gridCol>
                <a:gridCol w="403860">
                  <a:extLst>
                    <a:ext uri="{9D8B030D-6E8A-4147-A177-3AD203B41FA5}">
                      <a16:colId xmlns:a16="http://schemas.microsoft.com/office/drawing/2014/main" val="3156183105"/>
                    </a:ext>
                  </a:extLst>
                </a:gridCol>
                <a:gridCol w="510540">
                  <a:extLst>
                    <a:ext uri="{9D8B030D-6E8A-4147-A177-3AD203B41FA5}">
                      <a16:colId xmlns:a16="http://schemas.microsoft.com/office/drawing/2014/main" val="3713711571"/>
                    </a:ext>
                  </a:extLst>
                </a:gridCol>
                <a:gridCol w="510540">
                  <a:extLst>
                    <a:ext uri="{9D8B030D-6E8A-4147-A177-3AD203B41FA5}">
                      <a16:colId xmlns:a16="http://schemas.microsoft.com/office/drawing/2014/main" val="2854234022"/>
                    </a:ext>
                  </a:extLst>
                </a:gridCol>
                <a:gridCol w="510540">
                  <a:extLst>
                    <a:ext uri="{9D8B030D-6E8A-4147-A177-3AD203B41FA5}">
                      <a16:colId xmlns:a16="http://schemas.microsoft.com/office/drawing/2014/main" val="380935226"/>
                    </a:ext>
                  </a:extLst>
                </a:gridCol>
                <a:gridCol w="510540">
                  <a:extLst>
                    <a:ext uri="{9D8B030D-6E8A-4147-A177-3AD203B41FA5}">
                      <a16:colId xmlns:a16="http://schemas.microsoft.com/office/drawing/2014/main" val="3993451088"/>
                    </a:ext>
                  </a:extLst>
                </a:gridCol>
                <a:gridCol w="510540">
                  <a:extLst>
                    <a:ext uri="{9D8B030D-6E8A-4147-A177-3AD203B41FA5}">
                      <a16:colId xmlns:a16="http://schemas.microsoft.com/office/drawing/2014/main" val="807786903"/>
                    </a:ext>
                  </a:extLst>
                </a:gridCol>
                <a:gridCol w="510540">
                  <a:extLst>
                    <a:ext uri="{9D8B030D-6E8A-4147-A177-3AD203B41FA5}">
                      <a16:colId xmlns:a16="http://schemas.microsoft.com/office/drawing/2014/main" val="269058260"/>
                    </a:ext>
                  </a:extLst>
                </a:gridCol>
                <a:gridCol w="510540">
                  <a:extLst>
                    <a:ext uri="{9D8B030D-6E8A-4147-A177-3AD203B41FA5}">
                      <a16:colId xmlns:a16="http://schemas.microsoft.com/office/drawing/2014/main" val="3172987513"/>
                    </a:ext>
                  </a:extLst>
                </a:gridCol>
                <a:gridCol w="510540">
                  <a:extLst>
                    <a:ext uri="{9D8B030D-6E8A-4147-A177-3AD203B41FA5}">
                      <a16:colId xmlns:a16="http://schemas.microsoft.com/office/drawing/2014/main" val="3095161287"/>
                    </a:ext>
                  </a:extLst>
                </a:gridCol>
                <a:gridCol w="510540">
                  <a:extLst>
                    <a:ext uri="{9D8B030D-6E8A-4147-A177-3AD203B41FA5}">
                      <a16:colId xmlns:a16="http://schemas.microsoft.com/office/drawing/2014/main" val="3086749917"/>
                    </a:ext>
                  </a:extLst>
                </a:gridCol>
                <a:gridCol w="510540">
                  <a:extLst>
                    <a:ext uri="{9D8B030D-6E8A-4147-A177-3AD203B41FA5}">
                      <a16:colId xmlns:a16="http://schemas.microsoft.com/office/drawing/2014/main" val="431294550"/>
                    </a:ext>
                  </a:extLst>
                </a:gridCol>
                <a:gridCol w="510540">
                  <a:extLst>
                    <a:ext uri="{9D8B030D-6E8A-4147-A177-3AD203B41FA5}">
                      <a16:colId xmlns:a16="http://schemas.microsoft.com/office/drawing/2014/main" val="1512258071"/>
                    </a:ext>
                  </a:extLst>
                </a:gridCol>
              </a:tblGrid>
              <a:tr h="353459">
                <a:tc>
                  <a:txBody>
                    <a:bodyPr/>
                    <a:lstStyle/>
                    <a:p>
                      <a:endParaRPr lang="en-US" dirty="0"/>
                    </a:p>
                  </a:txBody>
                  <a:tcPr/>
                </a:tc>
                <a:tc>
                  <a:txBody>
                    <a:bodyPr/>
                    <a:lstStyle/>
                    <a:p>
                      <a:r>
                        <a:rPr lang="en-US" sz="1400" dirty="0"/>
                        <a:t>M1</a:t>
                      </a:r>
                    </a:p>
                  </a:txBody>
                  <a:tcPr/>
                </a:tc>
                <a:tc>
                  <a:txBody>
                    <a:bodyPr/>
                    <a:lstStyle/>
                    <a:p>
                      <a:r>
                        <a:rPr lang="en-US" sz="1400" dirty="0"/>
                        <a:t>M2</a:t>
                      </a:r>
                    </a:p>
                  </a:txBody>
                  <a:tcPr/>
                </a:tc>
                <a:tc>
                  <a:txBody>
                    <a:bodyPr/>
                    <a:lstStyle/>
                    <a:p>
                      <a:r>
                        <a:rPr lang="en-US" sz="1400" dirty="0"/>
                        <a:t>M3</a:t>
                      </a:r>
                    </a:p>
                  </a:txBody>
                  <a:tcPr/>
                </a:tc>
                <a:tc>
                  <a:txBody>
                    <a:bodyPr/>
                    <a:lstStyle/>
                    <a:p>
                      <a:r>
                        <a:rPr lang="en-US" sz="1400" dirty="0"/>
                        <a:t>M4</a:t>
                      </a:r>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r>
                        <a:rPr lang="en-US" sz="1400" dirty="0"/>
                        <a:t>M5</a:t>
                      </a:r>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r>
                        <a:rPr lang="en-US" sz="1400" dirty="0"/>
                        <a:t>M6</a:t>
                      </a:r>
                    </a:p>
                  </a:txBody>
                  <a:tcPr/>
                </a:tc>
                <a:tc>
                  <a:txBody>
                    <a:bodyPr/>
                    <a:lstStyle/>
                    <a:p>
                      <a:r>
                        <a:rPr lang="en-US" sz="1400" dirty="0"/>
                        <a:t>M7</a:t>
                      </a:r>
                    </a:p>
                  </a:txBody>
                  <a:tcPr/>
                </a:tc>
                <a:extLst>
                  <a:ext uri="{0D108BD9-81ED-4DB2-BD59-A6C34878D82A}">
                    <a16:rowId xmlns:a16="http://schemas.microsoft.com/office/drawing/2014/main" val="3676123187"/>
                  </a:ext>
                </a:extLst>
              </a:tr>
              <a:tr h="353459">
                <a:tc>
                  <a:txBody>
                    <a:bodyPr/>
                    <a:lstStyle/>
                    <a:p>
                      <a:endParaRPr lang="en-US" dirty="0"/>
                    </a:p>
                  </a:txBody>
                  <a:tcPr>
                    <a:solidFill>
                      <a:schemeClr val="accent1">
                        <a:lumMod val="60000"/>
                        <a:lumOff val="40000"/>
                      </a:schemeClr>
                    </a:solidFill>
                  </a:tcPr>
                </a:tc>
                <a:tc>
                  <a:txBody>
                    <a:bodyPr/>
                    <a:lstStyle/>
                    <a:p>
                      <a:r>
                        <a:rPr lang="en-US" sz="900" b="0" dirty="0"/>
                        <a:t>28.02</a:t>
                      </a:r>
                    </a:p>
                  </a:txBody>
                  <a:tcPr>
                    <a:solidFill>
                      <a:schemeClr val="accent1">
                        <a:lumMod val="60000"/>
                        <a:lumOff val="40000"/>
                      </a:schemeClr>
                    </a:solidFill>
                  </a:tcPr>
                </a:tc>
                <a:tc>
                  <a:txBody>
                    <a:bodyPr/>
                    <a:lstStyle/>
                    <a:p>
                      <a:r>
                        <a:rPr lang="en-US" sz="900" dirty="0"/>
                        <a:t>07.03</a:t>
                      </a:r>
                    </a:p>
                  </a:txBody>
                  <a:tcPr>
                    <a:solidFill>
                      <a:schemeClr val="accent1">
                        <a:lumMod val="60000"/>
                        <a:lumOff val="40000"/>
                      </a:schemeClr>
                    </a:solidFill>
                  </a:tcPr>
                </a:tc>
                <a:tc>
                  <a:txBody>
                    <a:bodyPr/>
                    <a:lstStyle/>
                    <a:p>
                      <a:r>
                        <a:rPr lang="en-US" sz="900" dirty="0"/>
                        <a:t>14.03</a:t>
                      </a:r>
                    </a:p>
                  </a:txBody>
                  <a:tcPr>
                    <a:solidFill>
                      <a:schemeClr val="accent1">
                        <a:lumMod val="60000"/>
                        <a:lumOff val="40000"/>
                      </a:schemeClr>
                    </a:solidFill>
                  </a:tcPr>
                </a:tc>
                <a:tc>
                  <a:txBody>
                    <a:bodyPr/>
                    <a:lstStyle/>
                    <a:p>
                      <a:r>
                        <a:rPr lang="en-US" sz="900" dirty="0"/>
                        <a:t>21.03</a:t>
                      </a:r>
                    </a:p>
                  </a:txBody>
                  <a:tcPr>
                    <a:solidFill>
                      <a:schemeClr val="accent1">
                        <a:lumMod val="60000"/>
                        <a:lumOff val="40000"/>
                      </a:schemeClr>
                    </a:solidFill>
                  </a:tcPr>
                </a:tc>
                <a:tc>
                  <a:txBody>
                    <a:bodyPr/>
                    <a:lstStyle/>
                    <a:p>
                      <a:r>
                        <a:rPr lang="en-US" sz="900" dirty="0"/>
                        <a:t>28.03</a:t>
                      </a:r>
                    </a:p>
                  </a:txBody>
                  <a:tcPr>
                    <a:solidFill>
                      <a:schemeClr val="accent1">
                        <a:lumMod val="60000"/>
                        <a:lumOff val="40000"/>
                      </a:schemeClr>
                    </a:solidFill>
                  </a:tcPr>
                </a:tc>
                <a:tc>
                  <a:txBody>
                    <a:bodyPr/>
                    <a:lstStyle/>
                    <a:p>
                      <a:r>
                        <a:rPr lang="en-US" sz="900" dirty="0"/>
                        <a:t>4.04</a:t>
                      </a:r>
                    </a:p>
                  </a:txBody>
                  <a:tcPr>
                    <a:solidFill>
                      <a:schemeClr val="accent1">
                        <a:lumMod val="60000"/>
                        <a:lumOff val="40000"/>
                      </a:schemeClr>
                    </a:solidFill>
                  </a:tcPr>
                </a:tc>
                <a:tc>
                  <a:txBody>
                    <a:bodyPr/>
                    <a:lstStyle/>
                    <a:p>
                      <a:r>
                        <a:rPr lang="en-US" sz="900" dirty="0"/>
                        <a:t>11.04</a:t>
                      </a:r>
                    </a:p>
                  </a:txBody>
                  <a:tcPr>
                    <a:solidFill>
                      <a:schemeClr val="accent1">
                        <a:lumMod val="60000"/>
                        <a:lumOff val="40000"/>
                      </a:schemeClr>
                    </a:solidFill>
                  </a:tcPr>
                </a:tc>
                <a:tc>
                  <a:txBody>
                    <a:bodyPr/>
                    <a:lstStyle/>
                    <a:p>
                      <a:r>
                        <a:rPr lang="en-US" sz="900" dirty="0"/>
                        <a:t>18.04</a:t>
                      </a:r>
                    </a:p>
                  </a:txBody>
                  <a:tcPr>
                    <a:solidFill>
                      <a:schemeClr val="accent1">
                        <a:lumMod val="60000"/>
                        <a:lumOff val="40000"/>
                      </a:schemeClr>
                    </a:solidFill>
                  </a:tcPr>
                </a:tc>
                <a:tc>
                  <a:txBody>
                    <a:bodyPr/>
                    <a:lstStyle/>
                    <a:p>
                      <a:r>
                        <a:rPr lang="en-US" sz="900" dirty="0"/>
                        <a:t>25.04</a:t>
                      </a:r>
                    </a:p>
                  </a:txBody>
                  <a:tcPr>
                    <a:solidFill>
                      <a:schemeClr val="accent1">
                        <a:lumMod val="60000"/>
                        <a:lumOff val="40000"/>
                      </a:schemeClr>
                    </a:solidFill>
                  </a:tcPr>
                </a:tc>
                <a:tc>
                  <a:txBody>
                    <a:bodyPr/>
                    <a:lstStyle/>
                    <a:p>
                      <a:r>
                        <a:rPr lang="en-US" sz="900" dirty="0"/>
                        <a:t>02.05</a:t>
                      </a:r>
                    </a:p>
                  </a:txBody>
                  <a:tcPr>
                    <a:solidFill>
                      <a:schemeClr val="accent1">
                        <a:lumMod val="60000"/>
                        <a:lumOff val="40000"/>
                      </a:schemeClr>
                    </a:solidFill>
                  </a:tcPr>
                </a:tc>
                <a:tc>
                  <a:txBody>
                    <a:bodyPr/>
                    <a:lstStyle/>
                    <a:p>
                      <a:r>
                        <a:rPr lang="en-US" sz="900" dirty="0"/>
                        <a:t>09.05</a:t>
                      </a:r>
                    </a:p>
                  </a:txBody>
                  <a:tcPr>
                    <a:solidFill>
                      <a:schemeClr val="accent1">
                        <a:lumMod val="60000"/>
                        <a:lumOff val="40000"/>
                      </a:schemeClr>
                    </a:solidFill>
                  </a:tcPr>
                </a:tc>
                <a:tc>
                  <a:txBody>
                    <a:bodyPr/>
                    <a:lstStyle/>
                    <a:p>
                      <a:r>
                        <a:rPr lang="en-US" sz="900" dirty="0"/>
                        <a:t>16.05</a:t>
                      </a:r>
                    </a:p>
                  </a:txBody>
                  <a:tcPr>
                    <a:solidFill>
                      <a:schemeClr val="accent1">
                        <a:lumMod val="60000"/>
                        <a:lumOff val="40000"/>
                      </a:schemeClr>
                    </a:solidFill>
                  </a:tcPr>
                </a:tc>
                <a:tc>
                  <a:txBody>
                    <a:bodyPr/>
                    <a:lstStyle/>
                    <a:p>
                      <a:r>
                        <a:rPr lang="en-US" sz="900" dirty="0"/>
                        <a:t>23.05</a:t>
                      </a:r>
                    </a:p>
                  </a:txBody>
                  <a:tcPr>
                    <a:solidFill>
                      <a:schemeClr val="accent1">
                        <a:lumMod val="60000"/>
                        <a:lumOff val="40000"/>
                      </a:schemeClr>
                    </a:solidFill>
                  </a:tcPr>
                </a:tc>
                <a:tc>
                  <a:txBody>
                    <a:bodyPr/>
                    <a:lstStyle/>
                    <a:p>
                      <a:r>
                        <a:rPr lang="en-US" sz="900" dirty="0"/>
                        <a:t>30.05</a:t>
                      </a:r>
                    </a:p>
                  </a:txBody>
                  <a:tcPr>
                    <a:solidFill>
                      <a:schemeClr val="accent1">
                        <a:lumMod val="60000"/>
                        <a:lumOff val="40000"/>
                      </a:schemeClr>
                    </a:solidFill>
                  </a:tcPr>
                </a:tc>
                <a:tc>
                  <a:txBody>
                    <a:bodyPr/>
                    <a:lstStyle/>
                    <a:p>
                      <a:r>
                        <a:rPr lang="en-US" sz="900" dirty="0"/>
                        <a:t>06.06</a:t>
                      </a:r>
                    </a:p>
                  </a:txBody>
                  <a:tcPr>
                    <a:solidFill>
                      <a:schemeClr val="accent1">
                        <a:lumMod val="60000"/>
                        <a:lumOff val="40000"/>
                      </a:schemeClr>
                    </a:solidFill>
                  </a:tcPr>
                </a:tc>
                <a:tc>
                  <a:txBody>
                    <a:bodyPr/>
                    <a:lstStyle/>
                    <a:p>
                      <a:r>
                        <a:rPr lang="en-US" sz="900" dirty="0"/>
                        <a:t>13.06</a:t>
                      </a:r>
                    </a:p>
                  </a:txBody>
                  <a:tcPr>
                    <a:solidFill>
                      <a:schemeClr val="accent1">
                        <a:lumMod val="60000"/>
                        <a:lumOff val="40000"/>
                      </a:schemeClr>
                    </a:solidFill>
                  </a:tcPr>
                </a:tc>
                <a:tc>
                  <a:txBody>
                    <a:bodyPr/>
                    <a:lstStyle/>
                    <a:p>
                      <a:r>
                        <a:rPr lang="en-US" sz="900" dirty="0"/>
                        <a:t>20.06</a:t>
                      </a:r>
                    </a:p>
                  </a:txBody>
                  <a:tcPr>
                    <a:solidFill>
                      <a:schemeClr val="accent1">
                        <a:lumMod val="60000"/>
                        <a:lumOff val="40000"/>
                      </a:schemeClr>
                    </a:solidFill>
                  </a:tcPr>
                </a:tc>
                <a:extLst>
                  <a:ext uri="{0D108BD9-81ED-4DB2-BD59-A6C34878D82A}">
                    <a16:rowId xmlns:a16="http://schemas.microsoft.com/office/drawing/2014/main" val="2371660641"/>
                  </a:ext>
                </a:extLst>
              </a:tr>
              <a:tr h="618553">
                <a:tc>
                  <a:txBody>
                    <a:bodyPr/>
                    <a:lstStyle/>
                    <a:p>
                      <a:pPr algn="ctr"/>
                      <a:r>
                        <a:rPr lang="en-US" dirty="0"/>
                        <a:t>Week</a:t>
                      </a:r>
                    </a:p>
                  </a:txBody>
                  <a:tcPr>
                    <a:solidFill>
                      <a:schemeClr val="accent1">
                        <a:lumMod val="60000"/>
                        <a:lumOff val="40000"/>
                      </a:schemeClr>
                    </a:solidFill>
                  </a:tcPr>
                </a:tc>
                <a:tc>
                  <a:txBody>
                    <a:bodyPr/>
                    <a:lstStyle/>
                    <a:p>
                      <a:r>
                        <a:rPr lang="en-US" dirty="0"/>
                        <a:t>1</a:t>
                      </a:r>
                    </a:p>
                  </a:txBody>
                  <a:tcPr>
                    <a:solidFill>
                      <a:schemeClr val="accent1">
                        <a:lumMod val="60000"/>
                        <a:lumOff val="40000"/>
                      </a:schemeClr>
                    </a:solidFill>
                  </a:tcPr>
                </a:tc>
                <a:tc>
                  <a:txBody>
                    <a:bodyPr/>
                    <a:lstStyle/>
                    <a:p>
                      <a:r>
                        <a:rPr lang="en-US" dirty="0"/>
                        <a:t>2</a:t>
                      </a:r>
                    </a:p>
                  </a:txBody>
                  <a:tcPr>
                    <a:solidFill>
                      <a:schemeClr val="accent1">
                        <a:lumMod val="60000"/>
                        <a:lumOff val="40000"/>
                      </a:schemeClr>
                    </a:solidFill>
                  </a:tcPr>
                </a:tc>
                <a:tc>
                  <a:txBody>
                    <a:bodyPr/>
                    <a:lstStyle/>
                    <a:p>
                      <a:r>
                        <a:rPr lang="en-US" dirty="0"/>
                        <a:t>3</a:t>
                      </a:r>
                    </a:p>
                  </a:txBody>
                  <a:tcPr>
                    <a:solidFill>
                      <a:schemeClr val="accent1">
                        <a:lumMod val="60000"/>
                        <a:lumOff val="40000"/>
                      </a:schemeClr>
                    </a:solidFill>
                  </a:tcPr>
                </a:tc>
                <a:tc>
                  <a:txBody>
                    <a:bodyPr/>
                    <a:lstStyle/>
                    <a:p>
                      <a:r>
                        <a:rPr lang="en-US" dirty="0"/>
                        <a:t>4</a:t>
                      </a:r>
                    </a:p>
                  </a:txBody>
                  <a:tcPr>
                    <a:solidFill>
                      <a:schemeClr val="accent1">
                        <a:lumMod val="60000"/>
                        <a:lumOff val="40000"/>
                      </a:schemeClr>
                    </a:solidFill>
                  </a:tcPr>
                </a:tc>
                <a:tc>
                  <a:txBody>
                    <a:bodyPr/>
                    <a:lstStyle/>
                    <a:p>
                      <a:r>
                        <a:rPr lang="en-US" dirty="0"/>
                        <a:t>5</a:t>
                      </a:r>
                    </a:p>
                  </a:txBody>
                  <a:tcPr>
                    <a:solidFill>
                      <a:schemeClr val="accent1">
                        <a:lumMod val="60000"/>
                        <a:lumOff val="40000"/>
                      </a:schemeClr>
                    </a:solidFill>
                  </a:tcPr>
                </a:tc>
                <a:tc>
                  <a:txBody>
                    <a:bodyPr/>
                    <a:lstStyle/>
                    <a:p>
                      <a:r>
                        <a:rPr lang="en-US" dirty="0"/>
                        <a:t>6</a:t>
                      </a:r>
                    </a:p>
                  </a:txBody>
                  <a:tcPr>
                    <a:solidFill>
                      <a:schemeClr val="accent1">
                        <a:lumMod val="60000"/>
                        <a:lumOff val="40000"/>
                      </a:schemeClr>
                    </a:solidFill>
                  </a:tcPr>
                </a:tc>
                <a:tc>
                  <a:txBody>
                    <a:bodyPr/>
                    <a:lstStyle/>
                    <a:p>
                      <a:r>
                        <a:rPr lang="en-US" dirty="0"/>
                        <a:t>7</a:t>
                      </a:r>
                    </a:p>
                  </a:txBody>
                  <a:tcPr>
                    <a:solidFill>
                      <a:schemeClr val="accent1">
                        <a:lumMod val="60000"/>
                        <a:lumOff val="40000"/>
                      </a:schemeClr>
                    </a:solidFill>
                  </a:tcPr>
                </a:tc>
                <a:tc>
                  <a:txBody>
                    <a:bodyPr/>
                    <a:lstStyle/>
                    <a:p>
                      <a:r>
                        <a:rPr lang="en-US" dirty="0"/>
                        <a:t>8</a:t>
                      </a:r>
                    </a:p>
                  </a:txBody>
                  <a:tcPr>
                    <a:solidFill>
                      <a:schemeClr val="accent1">
                        <a:lumMod val="60000"/>
                        <a:lumOff val="40000"/>
                      </a:schemeClr>
                    </a:solidFill>
                  </a:tcPr>
                </a:tc>
                <a:tc>
                  <a:txBody>
                    <a:bodyPr/>
                    <a:lstStyle/>
                    <a:p>
                      <a:r>
                        <a:rPr lang="en-US" dirty="0"/>
                        <a:t>9</a:t>
                      </a:r>
                    </a:p>
                  </a:txBody>
                  <a:tcPr>
                    <a:solidFill>
                      <a:schemeClr val="accent1">
                        <a:lumMod val="60000"/>
                        <a:lumOff val="40000"/>
                      </a:schemeClr>
                    </a:solidFill>
                  </a:tcPr>
                </a:tc>
                <a:tc>
                  <a:txBody>
                    <a:bodyPr/>
                    <a:lstStyle/>
                    <a:p>
                      <a:r>
                        <a:rPr lang="en-US" dirty="0"/>
                        <a:t>10</a:t>
                      </a:r>
                    </a:p>
                  </a:txBody>
                  <a:tcPr>
                    <a:solidFill>
                      <a:schemeClr val="accent1">
                        <a:lumMod val="60000"/>
                        <a:lumOff val="40000"/>
                      </a:schemeClr>
                    </a:solidFill>
                  </a:tcPr>
                </a:tc>
                <a:tc>
                  <a:txBody>
                    <a:bodyPr/>
                    <a:lstStyle/>
                    <a:p>
                      <a:r>
                        <a:rPr lang="en-US" dirty="0"/>
                        <a:t>11</a:t>
                      </a:r>
                    </a:p>
                  </a:txBody>
                  <a:tcPr>
                    <a:solidFill>
                      <a:schemeClr val="accent1">
                        <a:lumMod val="60000"/>
                        <a:lumOff val="40000"/>
                      </a:schemeClr>
                    </a:solidFill>
                  </a:tcPr>
                </a:tc>
                <a:tc>
                  <a:txBody>
                    <a:bodyPr/>
                    <a:lstStyle/>
                    <a:p>
                      <a:r>
                        <a:rPr lang="en-US" dirty="0"/>
                        <a:t>12</a:t>
                      </a:r>
                    </a:p>
                  </a:txBody>
                  <a:tcPr>
                    <a:solidFill>
                      <a:schemeClr val="accent1">
                        <a:lumMod val="60000"/>
                        <a:lumOff val="40000"/>
                      </a:schemeClr>
                    </a:solidFill>
                  </a:tcPr>
                </a:tc>
                <a:tc>
                  <a:txBody>
                    <a:bodyPr/>
                    <a:lstStyle/>
                    <a:p>
                      <a:r>
                        <a:rPr lang="en-US" dirty="0"/>
                        <a:t>13</a:t>
                      </a:r>
                    </a:p>
                  </a:txBody>
                  <a:tcPr>
                    <a:solidFill>
                      <a:schemeClr val="accent1">
                        <a:lumMod val="60000"/>
                        <a:lumOff val="40000"/>
                      </a:schemeClr>
                    </a:solidFill>
                  </a:tcPr>
                </a:tc>
                <a:tc>
                  <a:txBody>
                    <a:bodyPr/>
                    <a:lstStyle/>
                    <a:p>
                      <a:r>
                        <a:rPr lang="en-US" dirty="0"/>
                        <a:t>14</a:t>
                      </a:r>
                    </a:p>
                  </a:txBody>
                  <a:tcPr>
                    <a:solidFill>
                      <a:schemeClr val="accent1">
                        <a:lumMod val="60000"/>
                        <a:lumOff val="40000"/>
                      </a:schemeClr>
                    </a:solidFill>
                  </a:tcPr>
                </a:tc>
                <a:tc>
                  <a:txBody>
                    <a:bodyPr/>
                    <a:lstStyle/>
                    <a:p>
                      <a:r>
                        <a:rPr lang="en-US" dirty="0"/>
                        <a:t>15</a:t>
                      </a:r>
                    </a:p>
                  </a:txBody>
                  <a:tcPr>
                    <a:solidFill>
                      <a:schemeClr val="accent1">
                        <a:lumMod val="60000"/>
                        <a:lumOff val="40000"/>
                      </a:schemeClr>
                    </a:solidFill>
                  </a:tcPr>
                </a:tc>
                <a:tc>
                  <a:txBody>
                    <a:bodyPr/>
                    <a:lstStyle/>
                    <a:p>
                      <a:r>
                        <a:rPr lang="en-US" dirty="0"/>
                        <a:t>16</a:t>
                      </a:r>
                    </a:p>
                  </a:txBody>
                  <a:tcPr>
                    <a:solidFill>
                      <a:schemeClr val="accent1">
                        <a:lumMod val="60000"/>
                        <a:lumOff val="40000"/>
                      </a:schemeClr>
                    </a:solidFill>
                  </a:tcPr>
                </a:tc>
                <a:tc>
                  <a:txBody>
                    <a:bodyPr/>
                    <a:lstStyle/>
                    <a:p>
                      <a:r>
                        <a:rPr lang="en-US" dirty="0"/>
                        <a:t>17</a:t>
                      </a:r>
                    </a:p>
                  </a:txBody>
                  <a:tcPr>
                    <a:solidFill>
                      <a:schemeClr val="accent1">
                        <a:lumMod val="60000"/>
                        <a:lumOff val="40000"/>
                      </a:schemeClr>
                    </a:solidFill>
                  </a:tcPr>
                </a:tc>
                <a:extLst>
                  <a:ext uri="{0D108BD9-81ED-4DB2-BD59-A6C34878D82A}">
                    <a16:rowId xmlns:a16="http://schemas.microsoft.com/office/drawing/2014/main" val="667858970"/>
                  </a:ext>
                </a:extLst>
              </a:tr>
              <a:tr h="353459">
                <a:tc>
                  <a:txBody>
                    <a:bodyPr/>
                    <a:lstStyle/>
                    <a:p>
                      <a:r>
                        <a:rPr lang="en-US" sz="1400" dirty="0"/>
                        <a:t>Topic Selection</a:t>
                      </a:r>
                    </a:p>
                  </a:txBody>
                  <a:tcPr/>
                </a:tc>
                <a:tc>
                  <a:txBody>
                    <a:bodyPr/>
                    <a:lstStyle/>
                    <a:p>
                      <a:r>
                        <a:rPr lang="en-US" sz="1100" dirty="0"/>
                        <a:t>4 day</a:t>
                      </a:r>
                    </a:p>
                  </a:txBody>
                  <a:tcPr>
                    <a:solidFill>
                      <a:schemeClr val="accent5">
                        <a:lumMod val="60000"/>
                        <a:lumOff val="40000"/>
                      </a:schemeClr>
                    </a:solidFill>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765804"/>
                  </a:ext>
                </a:extLst>
              </a:tr>
              <a:tr h="353459">
                <a:tc>
                  <a:txBody>
                    <a:bodyPr/>
                    <a:lstStyle/>
                    <a:p>
                      <a:r>
                        <a:rPr lang="en-US" sz="1400" dirty="0"/>
                        <a:t>Research</a:t>
                      </a:r>
                    </a:p>
                  </a:txBody>
                  <a:tcPr/>
                </a:tc>
                <a:tc gridSpan="3">
                  <a:txBody>
                    <a:bodyPr/>
                    <a:lstStyle/>
                    <a:p>
                      <a:pPr algn="r"/>
                      <a:r>
                        <a:rPr lang="en-US" sz="900" dirty="0"/>
                        <a:t>3 week</a:t>
                      </a:r>
                    </a:p>
                  </a:txBody>
                  <a:tcPr>
                    <a:solidFill>
                      <a:schemeClr val="accent5">
                        <a:lumMod val="20000"/>
                        <a:lumOff val="80000"/>
                      </a:schemeClr>
                    </a:solidFill>
                  </a:tcPr>
                </a:tc>
                <a:tc hMerge="1">
                  <a:txBody>
                    <a:bodyPr/>
                    <a:lstStyle/>
                    <a:p>
                      <a:endParaRPr lang="en-US" dirty="0"/>
                    </a:p>
                  </a:txBody>
                  <a:tcPr/>
                </a:tc>
                <a:tc hMerge="1">
                  <a:txBody>
                    <a:bodyPr/>
                    <a:lstStyle/>
                    <a:p>
                      <a:endParaRPr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399734566"/>
                  </a:ext>
                </a:extLst>
              </a:tr>
              <a:tr h="500733">
                <a:tc>
                  <a:txBody>
                    <a:bodyPr/>
                    <a:lstStyle/>
                    <a:p>
                      <a:r>
                        <a:rPr lang="en-US" sz="1400" dirty="0"/>
                        <a:t>Proposal presentation</a:t>
                      </a:r>
                    </a:p>
                  </a:txBody>
                  <a:tcPr/>
                </a:tc>
                <a:tc>
                  <a:txBody>
                    <a:bodyPr/>
                    <a:lstStyle/>
                    <a:p>
                      <a:r>
                        <a:rPr lang="en-US" sz="900" dirty="0"/>
                        <a:t>1week</a:t>
                      </a:r>
                    </a:p>
                  </a:txBody>
                  <a:tcPr>
                    <a:solidFill>
                      <a:schemeClr val="accent4">
                        <a:lumMod val="60000"/>
                        <a:lumOff val="40000"/>
                      </a:schemeClr>
                    </a:solidFill>
                  </a:tcPr>
                </a:tc>
                <a:tc>
                  <a:txBody>
                    <a:bodyPr/>
                    <a:lstStyle/>
                    <a:p>
                      <a:endParaRPr lang="en-US" sz="1000"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812876482"/>
                  </a:ext>
                </a:extLst>
              </a:tr>
              <a:tr h="500733">
                <a:tc>
                  <a:txBody>
                    <a:bodyPr/>
                    <a:lstStyle/>
                    <a:p>
                      <a:r>
                        <a:rPr lang="en-US" sz="1400" dirty="0"/>
                        <a:t>Project proposal</a:t>
                      </a:r>
                    </a:p>
                  </a:txBody>
                  <a:tcPr/>
                </a:tc>
                <a:tc gridSpan="2">
                  <a:txBody>
                    <a:bodyPr/>
                    <a:lstStyle/>
                    <a:p>
                      <a:pPr algn="r"/>
                      <a:r>
                        <a:rPr lang="en-US" sz="1000" dirty="0"/>
                        <a:t>2week</a:t>
                      </a:r>
                    </a:p>
                  </a:txBody>
                  <a:tcPr>
                    <a:solidFill>
                      <a:schemeClr val="accent4">
                        <a:lumMod val="40000"/>
                        <a:lumOff val="60000"/>
                      </a:schemeClr>
                    </a:solidFill>
                  </a:tcPr>
                </a:tc>
                <a:tc hMerge="1">
                  <a:txBody>
                    <a:bodyPr/>
                    <a:lstStyle/>
                    <a:p>
                      <a:endParaRPr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963584847"/>
                  </a:ext>
                </a:extLst>
              </a:tr>
              <a:tr h="3534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Diagrams(ER, Use Case, Sequence)</a:t>
                      </a:r>
                    </a:p>
                    <a:p>
                      <a:endParaRPr lang="en-US" sz="1400" dirty="0"/>
                    </a:p>
                  </a:txBody>
                  <a:tcPr/>
                </a:tc>
                <a:tc gridSpan="3">
                  <a:txBody>
                    <a:bodyPr/>
                    <a:lstStyle/>
                    <a:p>
                      <a:pPr algn="r"/>
                      <a:r>
                        <a:rPr lang="en-US" sz="900" dirty="0"/>
                        <a:t>3week</a:t>
                      </a:r>
                    </a:p>
                  </a:txBody>
                  <a:tcPr>
                    <a:solidFill>
                      <a:schemeClr val="accent3">
                        <a:lumMod val="75000"/>
                      </a:schemeClr>
                    </a:solidFill>
                  </a:tcPr>
                </a:tc>
                <a:tc hMerge="1">
                  <a:txBody>
                    <a:bodyPr/>
                    <a:lstStyle/>
                    <a:p>
                      <a:endParaRPr lang="en-US" sz="900"/>
                    </a:p>
                  </a:txBody>
                  <a:tcPr/>
                </a:tc>
                <a:tc hMerge="1">
                  <a:txBody>
                    <a:bodyPr/>
                    <a:lstStyle/>
                    <a:p>
                      <a:endParaRPr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544671580"/>
                  </a:ext>
                </a:extLst>
              </a:tr>
              <a:tr h="374234">
                <a:tc>
                  <a:txBody>
                    <a:bodyPr/>
                    <a:lstStyle/>
                    <a:p>
                      <a:r>
                        <a:rPr lang="en-US" sz="1400" dirty="0"/>
                        <a:t>SRS document</a:t>
                      </a:r>
                    </a:p>
                  </a:txBody>
                  <a:tcPr/>
                </a:tc>
                <a:tc gridSpan="4">
                  <a:txBody>
                    <a:bodyPr/>
                    <a:lstStyle/>
                    <a:p>
                      <a:pPr algn="r"/>
                      <a:r>
                        <a:rPr lang="en-US" sz="900" dirty="0"/>
                        <a:t>4 week</a:t>
                      </a:r>
                    </a:p>
                  </a:txBody>
                  <a:tcPr>
                    <a:solidFill>
                      <a:schemeClr val="accent3">
                        <a:lumMod val="60000"/>
                        <a:lumOff val="4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416755635"/>
                  </a:ext>
                </a:extLst>
              </a:tr>
              <a:tr h="353459">
                <a:tc>
                  <a:txBody>
                    <a:bodyPr/>
                    <a:lstStyle/>
                    <a:p>
                      <a:r>
                        <a:rPr lang="en-US" sz="1400" dirty="0"/>
                        <a:t>Prototypes</a:t>
                      </a:r>
                    </a:p>
                  </a:txBody>
                  <a:tcPr/>
                </a:tc>
                <a:tc gridSpan="8">
                  <a:txBody>
                    <a:bodyPr/>
                    <a:lstStyle/>
                    <a:p>
                      <a:pPr algn="r"/>
                      <a:r>
                        <a:rPr lang="en-US" sz="900" dirty="0"/>
                        <a:t>8 week</a:t>
                      </a:r>
                    </a:p>
                  </a:txBody>
                  <a:tcPr>
                    <a:solidFill>
                      <a:schemeClr val="accent6"/>
                    </a:solidFill>
                  </a:tcPr>
                </a:tc>
                <a:tc hMerge="1">
                  <a:txBody>
                    <a:bodyPr/>
                    <a:lstStyle/>
                    <a:p>
                      <a:endParaRPr lang="en-US" dirty="0"/>
                    </a:p>
                  </a:txBody>
                  <a:tcPr/>
                </a:tc>
                <a:tc hMerge="1">
                  <a:txBody>
                    <a:bodyPr/>
                    <a:lstStyle/>
                    <a:p>
                      <a:endParaRPr/>
                    </a:p>
                  </a:txBody>
                  <a:tcPr>
                    <a:solidFill>
                      <a:schemeClr val="accent6"/>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803572234"/>
                  </a:ext>
                </a:extLst>
              </a:tr>
              <a:tr h="500733">
                <a:tc>
                  <a:txBody>
                    <a:bodyPr/>
                    <a:lstStyle/>
                    <a:p>
                      <a:r>
                        <a:rPr lang="en-US" sz="1400" dirty="0"/>
                        <a:t>Implementation</a:t>
                      </a:r>
                    </a:p>
                  </a:txBody>
                  <a:tcPr/>
                </a:tc>
                <a:tc>
                  <a:txBody>
                    <a:bodyPr/>
                    <a:lstStyle/>
                    <a:p>
                      <a:endParaRPr lang="en-US" dirty="0"/>
                    </a:p>
                  </a:txBody>
                  <a:tcPr/>
                </a:tc>
                <a:tc>
                  <a:txBody>
                    <a:bodyPr/>
                    <a:lstStyle/>
                    <a:p>
                      <a:endParaRPr lang="en-US" dirty="0"/>
                    </a:p>
                  </a:txBody>
                  <a:tcPr/>
                </a:tc>
                <a:tc gridSpan="13">
                  <a:txBody>
                    <a:bodyPr/>
                    <a:lstStyle/>
                    <a:p>
                      <a:pPr algn="r"/>
                      <a:r>
                        <a:rPr lang="en-US" sz="900" dirty="0"/>
                        <a:t>12week</a:t>
                      </a:r>
                    </a:p>
                  </a:txBody>
                  <a:tcPr>
                    <a:solidFill>
                      <a:schemeClr val="accent6">
                        <a:lumMod val="60000"/>
                        <a:lumOff val="40000"/>
                      </a:schemeClr>
                    </a:solidFill>
                  </a:tcPr>
                </a:tc>
                <a:tc hMerge="1">
                  <a:txBody>
                    <a:bodyPr/>
                    <a:lstStyle/>
                    <a:p>
                      <a:endParaRPr lang="en-US" dirty="0"/>
                    </a:p>
                  </a:txBody>
                  <a:tcPr/>
                </a:tc>
                <a:tc hMerge="1">
                  <a:txBody>
                    <a:bodyPr/>
                    <a:lstStyle/>
                    <a:p>
                      <a:endParaRPr lang="en-US" dirty="0"/>
                    </a:p>
                  </a:txBody>
                  <a:tcPr/>
                </a:tc>
                <a:tc hMerge="1">
                  <a:txBody>
                    <a:bodyPr/>
                    <a:lstStyle/>
                    <a:p>
                      <a:endParaRPr lang="en-US"/>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97819802"/>
                  </a:ext>
                </a:extLst>
              </a:tr>
              <a:tr h="353459">
                <a:tc>
                  <a:txBody>
                    <a:bodyPr/>
                    <a:lstStyle/>
                    <a:p>
                      <a:r>
                        <a:rPr lang="en-US" sz="1400" dirty="0"/>
                        <a:t>Testing</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pPr algn="r"/>
                      <a:endParaRPr lang="en-US" sz="900" dirty="0"/>
                    </a:p>
                  </a:txBody>
                  <a:tcPr/>
                </a:tc>
                <a:tc gridSpan="4">
                  <a:txBody>
                    <a:bodyPr/>
                    <a:lstStyle/>
                    <a:p>
                      <a:pPr algn="r"/>
                      <a:r>
                        <a:rPr lang="en-US" sz="900" dirty="0"/>
                        <a:t>4 week</a:t>
                      </a:r>
                    </a:p>
                  </a:txBody>
                  <a:tcPr>
                    <a:solidFill>
                      <a:schemeClr val="tx1">
                        <a:lumMod val="50000"/>
                        <a:lumOff val="50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a:txBody>
                    <a:bodyPr/>
                    <a:lstStyle/>
                    <a:p>
                      <a:endParaRPr lang="en-US" dirty="0"/>
                    </a:p>
                  </a:txBody>
                  <a:tcPr/>
                </a:tc>
                <a:extLst>
                  <a:ext uri="{0D108BD9-81ED-4DB2-BD59-A6C34878D82A}">
                    <a16:rowId xmlns:a16="http://schemas.microsoft.com/office/drawing/2014/main" val="2815777861"/>
                  </a:ext>
                </a:extLst>
              </a:tr>
              <a:tr h="353459">
                <a:tc>
                  <a:txBody>
                    <a:bodyPr/>
                    <a:lstStyle/>
                    <a:p>
                      <a:r>
                        <a:rPr lang="en-US" sz="1400" dirty="0"/>
                        <a:t>Final Report</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pPr algn="r"/>
                      <a:endParaRPr lang="en-US" sz="900" dirty="0"/>
                    </a:p>
                  </a:txBody>
                  <a:tcPr/>
                </a:tc>
                <a:tc gridSpan="3">
                  <a:txBody>
                    <a:bodyPr/>
                    <a:lstStyle/>
                    <a:p>
                      <a:pPr algn="r"/>
                      <a:r>
                        <a:rPr lang="en-US" sz="900" dirty="0"/>
                        <a:t>3 week</a:t>
                      </a:r>
                    </a:p>
                  </a:txBody>
                  <a:tcPr>
                    <a:solidFill>
                      <a:schemeClr val="accent1">
                        <a:lumMod val="60000"/>
                        <a:lumOff val="40000"/>
                      </a:schemeClr>
                    </a:solidFill>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508709357"/>
                  </a:ext>
                </a:extLst>
              </a:tr>
              <a:tr h="500733">
                <a:tc>
                  <a:txBody>
                    <a:bodyPr/>
                    <a:lstStyle/>
                    <a:p>
                      <a:r>
                        <a:rPr lang="en-US" sz="1400" dirty="0"/>
                        <a:t>Final presentation</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pPr algn="r"/>
                      <a:r>
                        <a:rPr lang="en-US" sz="900" dirty="0"/>
                        <a:t>1week</a:t>
                      </a:r>
                    </a:p>
                  </a:txBody>
                  <a:tcPr>
                    <a:solidFill>
                      <a:schemeClr val="accent3"/>
                    </a:solidFill>
                  </a:tcPr>
                </a:tc>
                <a:extLst>
                  <a:ext uri="{0D108BD9-81ED-4DB2-BD59-A6C34878D82A}">
                    <a16:rowId xmlns:a16="http://schemas.microsoft.com/office/drawing/2014/main" val="3271350216"/>
                  </a:ext>
                </a:extLst>
              </a:tr>
            </a:tbl>
          </a:graphicData>
        </a:graphic>
      </p:graphicFrame>
    </p:spTree>
    <p:extLst>
      <p:ext uri="{BB962C8B-B14F-4D97-AF65-F5344CB8AC3E}">
        <p14:creationId xmlns:p14="http://schemas.microsoft.com/office/powerpoint/2010/main" val="1166567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37160-ED7A-7E54-D20A-F243A55E2AF9}"/>
              </a:ext>
            </a:extLst>
          </p:cNvPr>
          <p:cNvSpPr>
            <a:spLocks noGrp="1"/>
          </p:cNvSpPr>
          <p:nvPr>
            <p:ph type="title"/>
          </p:nvPr>
        </p:nvSpPr>
        <p:spPr/>
        <p:txBody>
          <a:bodyPr>
            <a:normAutofit/>
          </a:bodyPr>
          <a:lstStyle/>
          <a:p>
            <a:r>
              <a:rPr lang="en-US" sz="4400" dirty="0"/>
              <a:t>Future Development</a:t>
            </a:r>
          </a:p>
        </p:txBody>
      </p:sp>
      <p:pic>
        <p:nvPicPr>
          <p:cNvPr id="6" name="Picture Placeholder 5" descr="A tablet and phone on a table&#10;&#10;Description automatically generated">
            <a:extLst>
              <a:ext uri="{FF2B5EF4-FFF2-40B4-BE49-F238E27FC236}">
                <a16:creationId xmlns:a16="http://schemas.microsoft.com/office/drawing/2014/main" id="{B31CC84E-8322-75E4-0C81-75490958FA75}"/>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4652" r="14652"/>
          <a:stretch>
            <a:fillRect/>
          </a:stretch>
        </p:blipFill>
        <p:spPr/>
      </p:pic>
      <p:sp>
        <p:nvSpPr>
          <p:cNvPr id="4" name="Content Placeholder 3">
            <a:extLst>
              <a:ext uri="{FF2B5EF4-FFF2-40B4-BE49-F238E27FC236}">
                <a16:creationId xmlns:a16="http://schemas.microsoft.com/office/drawing/2014/main" id="{402983AD-C91F-B8BB-CB8A-02A4474853A4}"/>
              </a:ext>
            </a:extLst>
          </p:cNvPr>
          <p:cNvSpPr>
            <a:spLocks noGrp="1"/>
          </p:cNvSpPr>
          <p:nvPr>
            <p:ph idx="1"/>
          </p:nvPr>
        </p:nvSpPr>
        <p:spPr/>
        <p:txBody>
          <a:bodyPr>
            <a:normAutofit/>
          </a:bodyPr>
          <a:lstStyle/>
          <a:p>
            <a:pPr>
              <a:lnSpc>
                <a:spcPct val="100000"/>
              </a:lnSpc>
            </a:pPr>
            <a:r>
              <a:rPr lang="en-US" sz="2400" dirty="0"/>
              <a:t>As for future development we can add online payment system to the current system.</a:t>
            </a:r>
          </a:p>
          <a:p>
            <a:pPr>
              <a:lnSpc>
                <a:spcPct val="100000"/>
              </a:lnSpc>
            </a:pPr>
            <a:r>
              <a:rPr lang="en-US" sz="2400" dirty="0"/>
              <a:t>We can display food products on screen near cafeteria.</a:t>
            </a:r>
          </a:p>
          <a:p>
            <a:pPr>
              <a:lnSpc>
                <a:spcPct val="100000"/>
              </a:lnSpc>
            </a:pPr>
            <a:r>
              <a:rPr lang="en-US" sz="2400" dirty="0"/>
              <a:t>Also we can introduce touch screen menu selection process to the customers.</a:t>
            </a:r>
          </a:p>
          <a:p>
            <a:pPr>
              <a:lnSpc>
                <a:spcPct val="100000"/>
              </a:lnSpc>
            </a:pPr>
            <a:r>
              <a:rPr lang="en-US" sz="2400" dirty="0"/>
              <a:t> Also we can spread our menu and products furthermore. </a:t>
            </a:r>
          </a:p>
          <a:p>
            <a:pPr>
              <a:lnSpc>
                <a:spcPct val="100000"/>
              </a:lnSpc>
            </a:pPr>
            <a:r>
              <a:rPr lang="en-US" sz="2400" dirty="0"/>
              <a:t>Introduce bonus process.</a:t>
            </a:r>
          </a:p>
        </p:txBody>
      </p:sp>
    </p:spTree>
    <p:extLst>
      <p:ext uri="{BB962C8B-B14F-4D97-AF65-F5344CB8AC3E}">
        <p14:creationId xmlns:p14="http://schemas.microsoft.com/office/powerpoint/2010/main" val="696375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688F559-3AA3-C0A0-69C0-E1BBB8D53B42}"/>
              </a:ext>
            </a:extLst>
          </p:cNvPr>
          <p:cNvSpPr>
            <a:spLocks noGrp="1"/>
          </p:cNvSpPr>
          <p:nvPr>
            <p:ph type="title"/>
          </p:nvPr>
        </p:nvSpPr>
        <p:spPr>
          <a:xfrm>
            <a:off x="7542212" y="685801"/>
            <a:ext cx="3733800" cy="1295400"/>
          </a:xfrm>
        </p:spPr>
        <p:txBody>
          <a:bodyPr anchor="b">
            <a:noAutofit/>
          </a:bodyPr>
          <a:lstStyle/>
          <a:p>
            <a:r>
              <a:rPr lang="en-US" sz="4400" dirty="0"/>
              <a:t>Challenges &amp; Issues</a:t>
            </a:r>
          </a:p>
        </p:txBody>
      </p:sp>
      <p:pic>
        <p:nvPicPr>
          <p:cNvPr id="13" name="Content Placeholder 12" descr="A collage of people working in a restaurant&#10;&#10;Description automatically generated">
            <a:extLst>
              <a:ext uri="{FF2B5EF4-FFF2-40B4-BE49-F238E27FC236}">
                <a16:creationId xmlns:a16="http://schemas.microsoft.com/office/drawing/2014/main" id="{769E27F9-7783-91BB-7089-8ACDE57DEB86}"/>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tretch/>
        </p:blipFill>
        <p:spPr>
          <a:xfrm>
            <a:off x="745586" y="1697827"/>
            <a:ext cx="5914664" cy="3386145"/>
          </a:xfrm>
          <a:noFill/>
        </p:spPr>
      </p:pic>
      <p:sp>
        <p:nvSpPr>
          <p:cNvPr id="6" name="Content Placeholder 5">
            <a:extLst>
              <a:ext uri="{FF2B5EF4-FFF2-40B4-BE49-F238E27FC236}">
                <a16:creationId xmlns:a16="http://schemas.microsoft.com/office/drawing/2014/main" id="{E1B21182-4C8D-FCB8-962D-0A189EAFEE0A}"/>
              </a:ext>
            </a:extLst>
          </p:cNvPr>
          <p:cNvSpPr>
            <a:spLocks noGrp="1"/>
          </p:cNvSpPr>
          <p:nvPr>
            <p:ph type="body" sz="half" idx="2"/>
          </p:nvPr>
        </p:nvSpPr>
        <p:spPr>
          <a:xfrm>
            <a:off x="7923212" y="2133601"/>
            <a:ext cx="3124201" cy="4038600"/>
          </a:xfrm>
        </p:spPr>
        <p:txBody>
          <a:bodyPr>
            <a:normAutofit/>
          </a:bodyPr>
          <a:lstStyle/>
          <a:p>
            <a:pPr marL="342900" indent="-342900">
              <a:lnSpc>
                <a:spcPct val="100000"/>
              </a:lnSpc>
              <a:buFont typeface="Arial" panose="020B0604020202020204" pitchFamily="34" charset="0"/>
              <a:buChar char="•"/>
            </a:pPr>
            <a:r>
              <a:rPr lang="en-US" sz="2400" dirty="0"/>
              <a:t>Technologies issues </a:t>
            </a:r>
          </a:p>
          <a:p>
            <a:pPr marL="342900" indent="-342900">
              <a:lnSpc>
                <a:spcPct val="100000"/>
              </a:lnSpc>
              <a:buFont typeface="Arial" panose="020B0604020202020204" pitchFamily="34" charset="0"/>
              <a:buChar char="•"/>
            </a:pPr>
            <a:r>
              <a:rPr lang="en-US" sz="2400" dirty="0"/>
              <a:t>Difficulties in finding information</a:t>
            </a:r>
          </a:p>
          <a:p>
            <a:pPr marL="342900" indent="-342900">
              <a:lnSpc>
                <a:spcPct val="100000"/>
              </a:lnSpc>
              <a:buFont typeface="Arial" panose="020B0604020202020204" pitchFamily="34" charset="0"/>
              <a:buChar char="•"/>
            </a:pPr>
            <a:r>
              <a:rPr lang="en-US" sz="2400" dirty="0"/>
              <a:t>Lack of resources</a:t>
            </a:r>
          </a:p>
          <a:p>
            <a:pPr marL="342900" indent="-342900">
              <a:lnSpc>
                <a:spcPct val="100000"/>
              </a:lnSpc>
              <a:buFont typeface="Arial" panose="020B0604020202020204" pitchFamily="34" charset="0"/>
              <a:buChar char="•"/>
            </a:pPr>
            <a:r>
              <a:rPr lang="en-US" sz="2400" dirty="0"/>
              <a:t>Lack of knowledge in web developing</a:t>
            </a:r>
          </a:p>
          <a:p>
            <a:pPr>
              <a:lnSpc>
                <a:spcPct val="100000"/>
              </a:lnSpc>
            </a:pPr>
            <a:endParaRPr lang="en-US" dirty="0"/>
          </a:p>
        </p:txBody>
      </p:sp>
    </p:spTree>
    <p:extLst>
      <p:ext uri="{BB962C8B-B14F-4D97-AF65-F5344CB8AC3E}">
        <p14:creationId xmlns:p14="http://schemas.microsoft.com/office/powerpoint/2010/main" val="2434351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22414" y="319088"/>
            <a:ext cx="9144000" cy="1143000"/>
          </a:xfrm>
        </p:spPr>
        <p:txBody>
          <a:bodyPr anchor="b">
            <a:normAutofit/>
          </a:bodyPr>
          <a:lstStyle/>
          <a:p>
            <a:r>
              <a:rPr lang="fr-FR" sz="4400" dirty="0"/>
              <a:t>Content</a:t>
            </a:r>
            <a:endParaRPr lang="en-US" sz="4400" dirty="0"/>
          </a:p>
        </p:txBody>
      </p:sp>
      <p:sp>
        <p:nvSpPr>
          <p:cNvPr id="3" name="Content Placeholder 2"/>
          <p:cNvSpPr>
            <a:spLocks noGrp="1"/>
          </p:cNvSpPr>
          <p:nvPr>
            <p:ph sz="half" idx="1"/>
          </p:nvPr>
        </p:nvSpPr>
        <p:spPr>
          <a:xfrm>
            <a:off x="1522412" y="1643063"/>
            <a:ext cx="4480560" cy="4529137"/>
          </a:xfrm>
        </p:spPr>
        <p:txBody>
          <a:bodyPr>
            <a:normAutofit fontScale="92500" lnSpcReduction="20000"/>
          </a:bodyPr>
          <a:lstStyle/>
          <a:p>
            <a:r>
              <a:rPr lang="en-US" sz="2400" dirty="0"/>
              <a:t>Introduction</a:t>
            </a:r>
          </a:p>
          <a:p>
            <a:r>
              <a:rPr lang="en-US" sz="2400" dirty="0"/>
              <a:t>Client requirement</a:t>
            </a:r>
          </a:p>
          <a:p>
            <a:r>
              <a:rPr lang="en-US" sz="2400" dirty="0"/>
              <a:t>Our Solution</a:t>
            </a:r>
          </a:p>
          <a:p>
            <a:r>
              <a:rPr lang="en-US" sz="2400" dirty="0">
                <a:effectLst/>
                <a:ea typeface="Yu Mincho" panose="02020400000000000000" pitchFamily="18" charset="-128"/>
                <a:cs typeface="Times New Roman" panose="02020603050405020304" pitchFamily="18" charset="0"/>
              </a:rPr>
              <a:t>Technologies/Software</a:t>
            </a:r>
            <a:endParaRPr lang="en-US" sz="2400" dirty="0"/>
          </a:p>
          <a:p>
            <a:r>
              <a:rPr lang="en-US" sz="2400" dirty="0"/>
              <a:t>Objectives</a:t>
            </a:r>
          </a:p>
          <a:p>
            <a:r>
              <a:rPr lang="en-US" sz="2400" dirty="0"/>
              <a:t>Function</a:t>
            </a:r>
          </a:p>
          <a:p>
            <a:r>
              <a:rPr lang="en-US" sz="2400" dirty="0"/>
              <a:t>Timeline</a:t>
            </a:r>
          </a:p>
          <a:p>
            <a:r>
              <a:rPr lang="en-US" sz="2400" dirty="0"/>
              <a:t>Challenges &amp; Issues</a:t>
            </a:r>
          </a:p>
          <a:p>
            <a:r>
              <a:rPr lang="en-US" sz="2400" dirty="0"/>
              <a:t>Future Development</a:t>
            </a:r>
          </a:p>
          <a:p>
            <a:r>
              <a:rPr lang="en-US" sz="2400" dirty="0"/>
              <a:t>Summery</a:t>
            </a:r>
          </a:p>
        </p:txBody>
      </p:sp>
      <p:pic>
        <p:nvPicPr>
          <p:cNvPr id="7" name="Content Placeholder 6">
            <a:extLst>
              <a:ext uri="{FF2B5EF4-FFF2-40B4-BE49-F238E27FC236}">
                <a16:creationId xmlns:a16="http://schemas.microsoft.com/office/drawing/2014/main" id="{D7BEE48E-0FF7-48D1-55F3-1A8CBF0C88F2}"/>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a:stretch/>
        </p:blipFill>
        <p:spPr>
          <a:xfrm>
            <a:off x="5865812" y="2414322"/>
            <a:ext cx="4800601" cy="3300677"/>
          </a:xfrm>
        </p:spPr>
      </p:pic>
    </p:spTree>
    <p:extLst>
      <p:ext uri="{BB962C8B-B14F-4D97-AF65-F5344CB8AC3E}">
        <p14:creationId xmlns:p14="http://schemas.microsoft.com/office/powerpoint/2010/main" val="3476252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95612" y="319088"/>
            <a:ext cx="7670802" cy="1143000"/>
          </a:xfrm>
        </p:spPr>
        <p:txBody>
          <a:bodyPr anchor="b">
            <a:normAutofit/>
          </a:bodyPr>
          <a:lstStyle/>
          <a:p>
            <a:r>
              <a:rPr lang="en-US" sz="4400" dirty="0"/>
              <a:t>Summery</a:t>
            </a:r>
          </a:p>
        </p:txBody>
      </p:sp>
      <p:pic>
        <p:nvPicPr>
          <p:cNvPr id="6" name="Picture Placeholder 5" descr="A group of people standing in a line at a buffet line&#10;&#10;Description automatically generated">
            <a:extLst>
              <a:ext uri="{FF2B5EF4-FFF2-40B4-BE49-F238E27FC236}">
                <a16:creationId xmlns:a16="http://schemas.microsoft.com/office/drawing/2014/main" id="{1F13DF3F-9778-9F95-5747-FD73FA5234A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5471" r="25471"/>
          <a:stretch>
            <a:fillRect/>
          </a:stretch>
        </p:blipFill>
        <p:spPr>
          <a:xfrm rot="180000">
            <a:off x="395399" y="277504"/>
            <a:ext cx="1786545" cy="2427819"/>
          </a:xfrm>
        </p:spPr>
      </p:pic>
      <p:sp>
        <p:nvSpPr>
          <p:cNvPr id="14" name="Content Placeholder 3">
            <a:extLst>
              <a:ext uri="{FF2B5EF4-FFF2-40B4-BE49-F238E27FC236}">
                <a16:creationId xmlns:a16="http://schemas.microsoft.com/office/drawing/2014/main" id="{D6295EE9-39EE-3B3F-1833-0EA1B08733F3}"/>
              </a:ext>
            </a:extLst>
          </p:cNvPr>
          <p:cNvSpPr>
            <a:spLocks noGrp="1"/>
          </p:cNvSpPr>
          <p:nvPr>
            <p:ph idx="1"/>
          </p:nvPr>
        </p:nvSpPr>
        <p:spPr>
          <a:xfrm>
            <a:off x="2995612" y="1643063"/>
            <a:ext cx="7670802" cy="4529137"/>
          </a:xfrm>
        </p:spPr>
        <p:txBody>
          <a:bodyPr/>
          <a:lstStyle/>
          <a:p>
            <a:pPr marL="342900" indent="-342900">
              <a:lnSpc>
                <a:spcPct val="100000"/>
              </a:lnSpc>
            </a:pPr>
            <a:r>
              <a:rPr lang="en-US" sz="2400" dirty="0"/>
              <a:t>KIU Smart Cafeteria provide easier effective advance online food ordering system with secure service .</a:t>
            </a:r>
          </a:p>
          <a:p>
            <a:pPr marL="342900" indent="-342900">
              <a:lnSpc>
                <a:spcPct val="100000"/>
              </a:lnSpc>
            </a:pPr>
            <a:r>
              <a:rPr lang="en-US" sz="2400" dirty="0"/>
              <a:t>Through out this presentation we present the value of this system ,its advantages and its performance .</a:t>
            </a:r>
          </a:p>
          <a:p>
            <a:pPr marL="342900" indent="-342900">
              <a:lnSpc>
                <a:spcPct val="100000"/>
              </a:lnSpc>
            </a:pPr>
            <a:r>
              <a:rPr lang="en-US" sz="2400" dirty="0"/>
              <a:t>With varies functions and features the system ensures the customers sign out with the content heart, getting all the requirement of them fulfilled.</a:t>
            </a:r>
          </a:p>
          <a:p>
            <a:pPr marL="342900" indent="-342900">
              <a:lnSpc>
                <a:spcPct val="100000"/>
              </a:lnSpc>
            </a:pPr>
            <a:r>
              <a:rPr lang="en-US" sz="2400" dirty="0"/>
              <a:t>Also, in the future we can use this system developing furthermore.</a:t>
            </a:r>
          </a:p>
          <a:p>
            <a:pPr>
              <a:lnSpc>
                <a:spcPct val="100000"/>
              </a:lnSpc>
            </a:pPr>
            <a:endParaRPr lang="en-US" dirty="0"/>
          </a:p>
        </p:txBody>
      </p:sp>
    </p:spTree>
    <p:extLst>
      <p:ext uri="{BB962C8B-B14F-4D97-AF65-F5344CB8AC3E}">
        <p14:creationId xmlns:p14="http://schemas.microsoft.com/office/powerpoint/2010/main" val="2503041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47EBE3-0425-B807-015E-0DD8046FEC7D}"/>
              </a:ext>
            </a:extLst>
          </p:cNvPr>
          <p:cNvSpPr>
            <a:spLocks noGrp="1"/>
          </p:cNvSpPr>
          <p:nvPr>
            <p:ph type="title"/>
          </p:nvPr>
        </p:nvSpPr>
        <p:spPr>
          <a:xfrm>
            <a:off x="1522413" y="1643064"/>
            <a:ext cx="9144002" cy="2166936"/>
          </a:xfrm>
        </p:spPr>
        <p:txBody>
          <a:bodyPr anchor="b">
            <a:normAutofit/>
          </a:bodyPr>
          <a:lstStyle/>
          <a:p>
            <a:r>
              <a:rPr lang="en-US" sz="9600" b="1" dirty="0"/>
              <a:t>Thank You </a:t>
            </a:r>
          </a:p>
        </p:txBody>
      </p:sp>
    </p:spTree>
    <p:extLst>
      <p:ext uri="{BB962C8B-B14F-4D97-AF65-F5344CB8AC3E}">
        <p14:creationId xmlns:p14="http://schemas.microsoft.com/office/powerpoint/2010/main" val="1116062022"/>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95612" y="319088"/>
            <a:ext cx="7670802" cy="1143000"/>
          </a:xfrm>
        </p:spPr>
        <p:txBody>
          <a:bodyPr anchor="b">
            <a:normAutofit/>
          </a:bodyPr>
          <a:lstStyle/>
          <a:p>
            <a:r>
              <a:rPr lang="en-US" sz="4400" dirty="0"/>
              <a:t>Introduction</a:t>
            </a:r>
          </a:p>
        </p:txBody>
      </p:sp>
      <p:pic>
        <p:nvPicPr>
          <p:cNvPr id="5" name="Picture Placeholder 4"/>
          <p:cNvPicPr>
            <a:picLocks noGrp="1" noChangeAspect="1"/>
          </p:cNvPicPr>
          <p:nvPr>
            <p:ph type="pic" sz="quarter" idx="13"/>
          </p:nvPr>
        </p:nvPicPr>
        <p:blipFill rotWithShape="1">
          <a:blip r:embed="rId2" cstate="print">
            <a:extLst>
              <a:ext uri="{28A0092B-C50C-407E-A947-70E740481C1C}">
                <a14:useLocalDpi xmlns:a14="http://schemas.microsoft.com/office/drawing/2010/main" val="0"/>
              </a:ext>
            </a:extLst>
          </a:blip>
          <a:srcRect l="20986" r="29912" b="2"/>
          <a:stretch/>
        </p:blipFill>
        <p:spPr>
          <a:xfrm rot="180000">
            <a:off x="357415" y="280969"/>
            <a:ext cx="1446157" cy="1965874"/>
          </a:xfrm>
          <a:noFill/>
        </p:spPr>
      </p:pic>
      <p:sp>
        <p:nvSpPr>
          <p:cNvPr id="3" name="Content Placeholder 2"/>
          <p:cNvSpPr>
            <a:spLocks noGrp="1"/>
          </p:cNvSpPr>
          <p:nvPr>
            <p:ph idx="1"/>
          </p:nvPr>
        </p:nvSpPr>
        <p:spPr>
          <a:xfrm>
            <a:off x="2995612" y="1643063"/>
            <a:ext cx="7670802" cy="4529137"/>
          </a:xfrm>
        </p:spPr>
        <p:txBody>
          <a:bodyPr>
            <a:normAutofit/>
          </a:bodyPr>
          <a:lstStyle/>
          <a:p>
            <a:r>
              <a:rPr lang="en-US" sz="2400" dirty="0"/>
              <a:t>KIU smart cafeteria is a web-based application. Today world becoming more technological with in new inventories of IT industry, based on that, we are planning to transform KIU Cafeteria </a:t>
            </a:r>
            <a:r>
              <a:rPr lang="en-US" sz="2400" dirty="0">
                <a:effectLst/>
              </a:rPr>
              <a:t>process to Smart process with technological touch.</a:t>
            </a:r>
          </a:p>
          <a:p>
            <a:r>
              <a:rPr lang="en-US" sz="2400" dirty="0">
                <a:effectLst/>
              </a:rPr>
              <a:t> The main stacks holders of this website on are university student, lectures , other staff, security person and cafeteria staff.</a:t>
            </a:r>
          </a:p>
          <a:p>
            <a:r>
              <a:rPr lang="en-US" sz="2400" dirty="0">
                <a:effectLst/>
              </a:rPr>
              <a:t>Using this system users can do their day today work easily, productively, and efficiently.</a:t>
            </a:r>
          </a:p>
        </p:txBody>
      </p:sp>
    </p:spTree>
    <p:extLst>
      <p:ext uri="{BB962C8B-B14F-4D97-AF65-F5344CB8AC3E}">
        <p14:creationId xmlns:p14="http://schemas.microsoft.com/office/powerpoint/2010/main" val="2621346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93986-20A8-5527-32A7-6EC4E9B7A55D}"/>
              </a:ext>
            </a:extLst>
          </p:cNvPr>
          <p:cNvSpPr>
            <a:spLocks noGrp="1"/>
          </p:cNvSpPr>
          <p:nvPr>
            <p:ph type="title"/>
          </p:nvPr>
        </p:nvSpPr>
        <p:spPr>
          <a:xfrm>
            <a:off x="7770812" y="1462088"/>
            <a:ext cx="3505200" cy="1966912"/>
          </a:xfrm>
        </p:spPr>
        <p:txBody>
          <a:bodyPr anchor="b">
            <a:normAutofit/>
          </a:bodyPr>
          <a:lstStyle/>
          <a:p>
            <a:r>
              <a:rPr lang="en-US" sz="4400" dirty="0"/>
              <a:t>Client requirement: </a:t>
            </a:r>
          </a:p>
        </p:txBody>
      </p:sp>
      <p:pic>
        <p:nvPicPr>
          <p:cNvPr id="6" name="Content Placeholder 5" descr="A person using a computer&#10;&#10;Description automatically generated">
            <a:extLst>
              <a:ext uri="{FF2B5EF4-FFF2-40B4-BE49-F238E27FC236}">
                <a16:creationId xmlns:a16="http://schemas.microsoft.com/office/drawing/2014/main" id="{3BCB9A7A-85B1-C73A-BB04-F3FF7BEA3C5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1413" y="2198370"/>
            <a:ext cx="6477000" cy="2461260"/>
          </a:xfrm>
          <a:noFill/>
        </p:spPr>
      </p:pic>
      <p:sp>
        <p:nvSpPr>
          <p:cNvPr id="3" name="Content Placeholder 2">
            <a:extLst>
              <a:ext uri="{FF2B5EF4-FFF2-40B4-BE49-F238E27FC236}">
                <a16:creationId xmlns:a16="http://schemas.microsoft.com/office/drawing/2014/main" id="{407814F5-0770-5B80-8577-BB6EEAB96163}"/>
              </a:ext>
            </a:extLst>
          </p:cNvPr>
          <p:cNvSpPr>
            <a:spLocks noGrp="1"/>
          </p:cNvSpPr>
          <p:nvPr>
            <p:ph type="body" sz="half" idx="2"/>
          </p:nvPr>
        </p:nvSpPr>
        <p:spPr>
          <a:xfrm>
            <a:off x="7923211" y="3429000"/>
            <a:ext cx="3124201" cy="2209800"/>
          </a:xfrm>
        </p:spPr>
        <p:txBody>
          <a:bodyPr>
            <a:normAutofit/>
          </a:bodyPr>
          <a:lstStyle/>
          <a:p>
            <a:pPr>
              <a:lnSpc>
                <a:spcPct val="100000"/>
              </a:lnSpc>
            </a:pPr>
            <a:r>
              <a:rPr lang="en-US" sz="2400" dirty="0"/>
              <a:t>Need a system to organize lunch preparations correctly.</a:t>
            </a:r>
          </a:p>
          <a:p>
            <a:endParaRPr lang="en-US" dirty="0"/>
          </a:p>
        </p:txBody>
      </p:sp>
    </p:spTree>
    <p:extLst>
      <p:ext uri="{BB962C8B-B14F-4D97-AF65-F5344CB8AC3E}">
        <p14:creationId xmlns:p14="http://schemas.microsoft.com/office/powerpoint/2010/main" val="3920042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3FA14-2FCF-43CE-1996-4FF1D320A251}"/>
              </a:ext>
            </a:extLst>
          </p:cNvPr>
          <p:cNvSpPr>
            <a:spLocks noGrp="1"/>
          </p:cNvSpPr>
          <p:nvPr>
            <p:ph type="title"/>
          </p:nvPr>
        </p:nvSpPr>
        <p:spPr>
          <a:xfrm>
            <a:off x="1522414" y="319088"/>
            <a:ext cx="9144000" cy="595312"/>
          </a:xfrm>
        </p:spPr>
        <p:txBody>
          <a:bodyPr>
            <a:noAutofit/>
          </a:bodyPr>
          <a:lstStyle/>
          <a:p>
            <a:r>
              <a:rPr lang="en-US" sz="4400" dirty="0"/>
              <a:t>Our Solution:</a:t>
            </a:r>
          </a:p>
        </p:txBody>
      </p:sp>
      <p:sp>
        <p:nvSpPr>
          <p:cNvPr id="3" name="Content Placeholder 2">
            <a:extLst>
              <a:ext uri="{FF2B5EF4-FFF2-40B4-BE49-F238E27FC236}">
                <a16:creationId xmlns:a16="http://schemas.microsoft.com/office/drawing/2014/main" id="{059B6CB6-D69B-0D79-D934-215740972971}"/>
              </a:ext>
            </a:extLst>
          </p:cNvPr>
          <p:cNvSpPr>
            <a:spLocks noGrp="1"/>
          </p:cNvSpPr>
          <p:nvPr>
            <p:ph sz="half" idx="1"/>
          </p:nvPr>
        </p:nvSpPr>
        <p:spPr>
          <a:xfrm>
            <a:off x="1293812" y="990600"/>
            <a:ext cx="9829800" cy="5181601"/>
          </a:xfrm>
        </p:spPr>
        <p:txBody>
          <a:bodyPr>
            <a:normAutofit fontScale="92500" lnSpcReduction="20000"/>
          </a:bodyPr>
          <a:lstStyle/>
          <a:p>
            <a:pPr>
              <a:lnSpc>
                <a:spcPct val="110000"/>
              </a:lnSpc>
            </a:pPr>
            <a:r>
              <a:rPr lang="en-US" sz="2400" dirty="0"/>
              <a:t>First, we research about the cafeteria’s current situation then we recognized few areas should be developed. In manual system,</a:t>
            </a:r>
          </a:p>
          <a:p>
            <a:pPr marL="45720" indent="0">
              <a:buNone/>
            </a:pPr>
            <a:r>
              <a:rPr lang="en-US" sz="2400" dirty="0"/>
              <a:t>	orders can be lost,</a:t>
            </a:r>
          </a:p>
          <a:p>
            <a:pPr marL="45720" indent="0">
              <a:buNone/>
            </a:pPr>
            <a:r>
              <a:rPr lang="en-US" sz="2400" dirty="0"/>
              <a:t>	after placing order hard to change orders or cancel,</a:t>
            </a:r>
          </a:p>
          <a:p>
            <a:pPr marL="45720" indent="0">
              <a:buNone/>
            </a:pPr>
            <a:r>
              <a:rPr lang="en-US" sz="2400" dirty="0"/>
              <a:t>	there can be huge food and money waste,</a:t>
            </a:r>
          </a:p>
          <a:p>
            <a:pPr marL="45720" indent="0">
              <a:buNone/>
            </a:pPr>
            <a:r>
              <a:rPr lang="en-US" sz="2400" dirty="0"/>
              <a:t>	lack of knowledge of products,</a:t>
            </a:r>
          </a:p>
          <a:p>
            <a:pPr marL="45720" indent="0">
              <a:buNone/>
            </a:pPr>
            <a:r>
              <a:rPr lang="en-US" sz="2400" dirty="0"/>
              <a:t>	there is no evidence to prove payments,</a:t>
            </a:r>
          </a:p>
          <a:p>
            <a:pPr marL="45720" indent="0">
              <a:buNone/>
            </a:pPr>
            <a:r>
              <a:rPr lang="en-US" sz="2400" dirty="0"/>
              <a:t>	hard to give feedbacks</a:t>
            </a:r>
          </a:p>
          <a:p>
            <a:pPr>
              <a:lnSpc>
                <a:spcPct val="110000"/>
              </a:lnSpc>
            </a:pPr>
            <a:r>
              <a:rPr lang="en-US" sz="2400" dirty="0"/>
              <a:t>After identifying those weakness our main goal is to provide trustworthy comfortable system to the both parties reducing theses weakness. Therefore, we present KIU Smart Cafeteria Project. Through out this presentation you can have more clear idea about this System.</a:t>
            </a:r>
          </a:p>
          <a:p>
            <a:endParaRPr lang="en-US" sz="2400" dirty="0"/>
          </a:p>
        </p:txBody>
      </p:sp>
    </p:spTree>
    <p:extLst>
      <p:ext uri="{BB962C8B-B14F-4D97-AF65-F5344CB8AC3E}">
        <p14:creationId xmlns:p14="http://schemas.microsoft.com/office/powerpoint/2010/main" val="1526832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212" y="224119"/>
            <a:ext cx="9144000" cy="1143000"/>
          </a:xfrm>
        </p:spPr>
        <p:txBody>
          <a:bodyPr>
            <a:normAutofit/>
          </a:bodyPr>
          <a:lstStyle/>
          <a:p>
            <a:r>
              <a:rPr lang="en-US" sz="4400" dirty="0">
                <a:effectLst/>
                <a:ea typeface="Yu Mincho" panose="02020400000000000000" pitchFamily="18" charset="-128"/>
                <a:cs typeface="Times New Roman" panose="02020603050405020304" pitchFamily="18" charset="0"/>
              </a:rPr>
              <a:t>Technologies/Software</a:t>
            </a:r>
            <a:endParaRPr lang="en-US" sz="4400" dirty="0"/>
          </a:p>
        </p:txBody>
      </p:sp>
      <p:sp>
        <p:nvSpPr>
          <p:cNvPr id="4" name="Content Placeholder 3">
            <a:extLst>
              <a:ext uri="{FF2B5EF4-FFF2-40B4-BE49-F238E27FC236}">
                <a16:creationId xmlns:a16="http://schemas.microsoft.com/office/drawing/2014/main" id="{08D83A7B-23B9-D728-E83B-AEB7174087D7}"/>
              </a:ext>
            </a:extLst>
          </p:cNvPr>
          <p:cNvSpPr>
            <a:spLocks noGrp="1"/>
          </p:cNvSpPr>
          <p:nvPr>
            <p:ph sz="half" idx="1"/>
          </p:nvPr>
        </p:nvSpPr>
        <p:spPr>
          <a:xfrm>
            <a:off x="1141412" y="1371600"/>
            <a:ext cx="5715000" cy="5334000"/>
          </a:xfrm>
        </p:spPr>
        <p:txBody>
          <a:bodyPr>
            <a:noAutofit/>
          </a:bodyPr>
          <a:lstStyle/>
          <a:p>
            <a:pPr>
              <a:lnSpc>
                <a:spcPct val="100000"/>
              </a:lnSpc>
            </a:pPr>
            <a:r>
              <a:rPr lang="en-US" sz="2400" dirty="0">
                <a:effectLst/>
                <a:ea typeface="Yu Mincho" panose="02020400000000000000" pitchFamily="18" charset="-128"/>
                <a:cs typeface="Times New Roman" panose="02020603050405020304" pitchFamily="18" charset="0"/>
              </a:rPr>
              <a:t>We are  planning to follow the Water fall model.</a:t>
            </a:r>
          </a:p>
          <a:p>
            <a:pPr>
              <a:lnSpc>
                <a:spcPct val="100000"/>
              </a:lnSpc>
            </a:pPr>
            <a:r>
              <a:rPr lang="en-US" sz="2400" dirty="0">
                <a:effectLst/>
                <a:ea typeface="Yu Mincho" panose="02020400000000000000" pitchFamily="18" charset="-128"/>
                <a:cs typeface="Times New Roman" panose="02020603050405020304" pitchFamily="18" charset="0"/>
              </a:rPr>
              <a:t>For developing purpose, we use few software. Those are Visual Studio Coding, MYSQL Database, GitHub.</a:t>
            </a:r>
          </a:p>
          <a:p>
            <a:pPr>
              <a:lnSpc>
                <a:spcPct val="100000"/>
              </a:lnSpc>
            </a:pPr>
            <a:r>
              <a:rPr lang="en-US" sz="2400" dirty="0">
                <a:effectLst/>
                <a:ea typeface="Yu Mincho" panose="02020400000000000000" pitchFamily="18" charset="-128"/>
                <a:cs typeface="Times New Roman" panose="02020603050405020304" pitchFamily="18" charset="0"/>
              </a:rPr>
              <a:t>To develop this web-based application we mainly use few languages. </a:t>
            </a:r>
            <a:r>
              <a:rPr lang="en-US" sz="2400" dirty="0">
                <a:ea typeface="Yu Mincho" panose="02020400000000000000" pitchFamily="18" charset="-128"/>
                <a:cs typeface="Times New Roman" panose="02020603050405020304" pitchFamily="18" charset="0"/>
              </a:rPr>
              <a:t>W</a:t>
            </a:r>
            <a:r>
              <a:rPr lang="en-US" sz="2400" dirty="0">
                <a:effectLst/>
                <a:ea typeface="Yu Mincho" panose="02020400000000000000" pitchFamily="18" charset="-128"/>
                <a:cs typeface="Times New Roman" panose="02020603050405020304" pitchFamily="18" charset="0"/>
              </a:rPr>
              <a:t>e use HTML to create web content, CSS and Bootstrap use to create interface design mainly, and PHP, Java(</a:t>
            </a:r>
            <a:r>
              <a:rPr lang="en-US" sz="2400" dirty="0" err="1">
                <a:effectLst/>
                <a:ea typeface="Yu Mincho" panose="02020400000000000000" pitchFamily="18" charset="-128"/>
                <a:cs typeface="Times New Roman" panose="02020603050405020304" pitchFamily="18" charset="0"/>
              </a:rPr>
              <a:t>Springboot</a:t>
            </a:r>
            <a:r>
              <a:rPr lang="en-US" sz="2400" dirty="0">
                <a:effectLst/>
                <a:ea typeface="Yu Mincho" panose="02020400000000000000" pitchFamily="18" charset="-128"/>
                <a:cs typeface="Times New Roman" panose="02020603050405020304" pitchFamily="18" charset="0"/>
              </a:rPr>
              <a:t>) and JavaScript(React) use as main coding languages and SQL will be the database language.</a:t>
            </a:r>
            <a:endParaRPr lang="en-US" sz="2400" dirty="0"/>
          </a:p>
        </p:txBody>
      </p:sp>
      <p:pic>
        <p:nvPicPr>
          <p:cNvPr id="6" name="Content Placeholder 5">
            <a:extLst>
              <a:ext uri="{FF2B5EF4-FFF2-40B4-BE49-F238E27FC236}">
                <a16:creationId xmlns:a16="http://schemas.microsoft.com/office/drawing/2014/main" id="{43ECAB30-51C8-ADFA-463D-7D0A47C01701}"/>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946504" y="2667000"/>
            <a:ext cx="4100909" cy="2733939"/>
          </a:xfrm>
        </p:spPr>
      </p:pic>
    </p:spTree>
    <p:extLst>
      <p:ext uri="{BB962C8B-B14F-4D97-AF65-F5344CB8AC3E}">
        <p14:creationId xmlns:p14="http://schemas.microsoft.com/office/powerpoint/2010/main" val="3131521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6012" y="228601"/>
            <a:ext cx="3810000" cy="761999"/>
          </a:xfrm>
        </p:spPr>
        <p:txBody>
          <a:bodyPr anchor="b">
            <a:noAutofit/>
          </a:bodyPr>
          <a:lstStyle/>
          <a:p>
            <a:r>
              <a:rPr lang="en-US" sz="4400" dirty="0"/>
              <a:t>Objectives</a:t>
            </a:r>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l="14520" r="14520"/>
          <a:stretch/>
        </p:blipFill>
        <p:spPr>
          <a:xfrm>
            <a:off x="745586" y="609600"/>
            <a:ext cx="5914664" cy="5562600"/>
          </a:xfrm>
          <a:noFill/>
        </p:spPr>
      </p:pic>
      <p:sp>
        <p:nvSpPr>
          <p:cNvPr id="4" name="Text Placeholder 3"/>
          <p:cNvSpPr>
            <a:spLocks noGrp="1"/>
          </p:cNvSpPr>
          <p:nvPr>
            <p:ph type="body" sz="half" idx="2"/>
          </p:nvPr>
        </p:nvSpPr>
        <p:spPr>
          <a:xfrm>
            <a:off x="7389811" y="990600"/>
            <a:ext cx="4053427" cy="5791200"/>
          </a:xfrm>
        </p:spPr>
        <p:txBody>
          <a:bodyPr>
            <a:noAutofit/>
          </a:bodyPr>
          <a:lstStyle/>
          <a:p>
            <a:pPr marL="285750" indent="-285750">
              <a:lnSpc>
                <a:spcPct val="100000"/>
              </a:lnSpc>
              <a:buFont typeface="Arial" panose="020B0604020202020204" pitchFamily="34" charset="0"/>
              <a:buChar char="•"/>
            </a:pPr>
            <a:r>
              <a:rPr lang="en-US" sz="2000" dirty="0">
                <a:effectLst/>
                <a:ea typeface="MS Mincho" panose="02020609040205080304" pitchFamily="49" charset="-128"/>
              </a:rPr>
              <a:t>The main reason of developing this system is,</a:t>
            </a:r>
          </a:p>
          <a:p>
            <a:pPr>
              <a:lnSpc>
                <a:spcPct val="100000"/>
              </a:lnSpc>
            </a:pPr>
            <a:r>
              <a:rPr lang="en-US" sz="2000" dirty="0">
                <a:ea typeface="MS Mincho" panose="02020609040205080304" pitchFamily="49" charset="-128"/>
              </a:rPr>
              <a:t>               to convert manual process of the cafeteria to auto version , we are expect to reduce the weakness of the manual process.</a:t>
            </a:r>
            <a:endParaRPr lang="en-US" sz="2000" dirty="0">
              <a:effectLst/>
              <a:ea typeface="MS Mincho" panose="02020609040205080304" pitchFamily="49" charset="-128"/>
            </a:endParaRPr>
          </a:p>
          <a:p>
            <a:pPr marL="285750" indent="-285750">
              <a:lnSpc>
                <a:spcPct val="100000"/>
              </a:lnSpc>
              <a:buFont typeface="Arial" panose="020B0604020202020204" pitchFamily="34" charset="0"/>
              <a:buChar char="•"/>
            </a:pPr>
            <a:r>
              <a:rPr lang="en-US" sz="2000" dirty="0">
                <a:ea typeface="MS Mincho" panose="02020609040205080304" pitchFamily="49" charset="-128"/>
              </a:rPr>
              <a:t>Save time</a:t>
            </a:r>
          </a:p>
          <a:p>
            <a:pPr marL="285750" indent="-285750">
              <a:lnSpc>
                <a:spcPct val="100000"/>
              </a:lnSpc>
              <a:buFont typeface="Arial" panose="020B0604020202020204" pitchFamily="34" charset="0"/>
              <a:buChar char="•"/>
            </a:pPr>
            <a:r>
              <a:rPr lang="en-US" sz="2000" dirty="0">
                <a:effectLst/>
                <a:ea typeface="MS Mincho" panose="02020609040205080304" pitchFamily="49" charset="-128"/>
              </a:rPr>
              <a:t>To supply foo</a:t>
            </a:r>
            <a:r>
              <a:rPr lang="en-US" sz="2000" dirty="0">
                <a:ea typeface="MS Mincho" panose="02020609040205080304" pitchFamily="49" charset="-128"/>
              </a:rPr>
              <a:t>ds according to the customer needs</a:t>
            </a:r>
          </a:p>
          <a:p>
            <a:pPr marL="285750" indent="-285750">
              <a:lnSpc>
                <a:spcPct val="100000"/>
              </a:lnSpc>
              <a:buFont typeface="Arial" panose="020B0604020202020204" pitchFamily="34" charset="0"/>
              <a:buChar char="•"/>
            </a:pPr>
            <a:r>
              <a:rPr lang="en-US" sz="2000" dirty="0">
                <a:effectLst/>
                <a:ea typeface="MS Mincho" panose="02020609040205080304" pitchFamily="49" charset="-128"/>
              </a:rPr>
              <a:t>Keep clear records of transaction</a:t>
            </a:r>
          </a:p>
          <a:p>
            <a:pPr marL="285750" indent="-285750">
              <a:lnSpc>
                <a:spcPct val="100000"/>
              </a:lnSpc>
              <a:buFont typeface="Arial" panose="020B0604020202020204" pitchFamily="34" charset="0"/>
              <a:buChar char="•"/>
            </a:pPr>
            <a:r>
              <a:rPr lang="en-US" sz="2000" dirty="0">
                <a:ea typeface="MS Mincho" panose="02020609040205080304" pitchFamily="49" charset="-128"/>
              </a:rPr>
              <a:t>High productivity</a:t>
            </a:r>
          </a:p>
          <a:p>
            <a:pPr marL="285750" indent="-285750">
              <a:lnSpc>
                <a:spcPct val="100000"/>
              </a:lnSpc>
              <a:buFont typeface="Arial" panose="020B0604020202020204" pitchFamily="34" charset="0"/>
              <a:buChar char="•"/>
            </a:pPr>
            <a:r>
              <a:rPr lang="en-US" sz="2000" dirty="0">
                <a:effectLst/>
                <a:ea typeface="MS Mincho" panose="02020609040205080304" pitchFamily="49" charset="-128"/>
              </a:rPr>
              <a:t>Easy to develop business</a:t>
            </a:r>
          </a:p>
          <a:p>
            <a:pPr marL="285750" indent="-285750">
              <a:lnSpc>
                <a:spcPct val="100000"/>
              </a:lnSpc>
              <a:buFont typeface="Arial" panose="020B0604020202020204" pitchFamily="34" charset="0"/>
              <a:buChar char="•"/>
            </a:pPr>
            <a:r>
              <a:rPr lang="en-US" sz="2000" dirty="0">
                <a:ea typeface="MS Mincho" panose="02020609040205080304" pitchFamily="49" charset="-128"/>
              </a:rPr>
              <a:t>Gain customer trust</a:t>
            </a:r>
            <a:endParaRPr lang="en-US" sz="2000" dirty="0">
              <a:effectLst/>
              <a:ea typeface="MS Mincho" panose="02020609040205080304" pitchFamily="49" charset="-128"/>
            </a:endParaRPr>
          </a:p>
        </p:txBody>
      </p:sp>
    </p:spTree>
    <p:extLst>
      <p:ext uri="{BB962C8B-B14F-4D97-AF65-F5344CB8AC3E}">
        <p14:creationId xmlns:p14="http://schemas.microsoft.com/office/powerpoint/2010/main" val="3497384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4" y="319088"/>
            <a:ext cx="9144000" cy="1143000"/>
          </a:xfrm>
        </p:spPr>
        <p:txBody>
          <a:bodyPr anchor="b">
            <a:normAutofit/>
          </a:bodyPr>
          <a:lstStyle/>
          <a:p>
            <a:r>
              <a:rPr lang="en-US" sz="4400" dirty="0"/>
              <a:t>Functions</a:t>
            </a:r>
          </a:p>
        </p:txBody>
      </p:sp>
      <p:sp>
        <p:nvSpPr>
          <p:cNvPr id="18" name="Content Placeholder 3">
            <a:extLst>
              <a:ext uri="{FF2B5EF4-FFF2-40B4-BE49-F238E27FC236}">
                <a16:creationId xmlns:a16="http://schemas.microsoft.com/office/drawing/2014/main" id="{2107CC14-12AB-9C50-012C-C614A3845626}"/>
              </a:ext>
            </a:extLst>
          </p:cNvPr>
          <p:cNvSpPr>
            <a:spLocks noGrp="1"/>
          </p:cNvSpPr>
          <p:nvPr>
            <p:ph sz="half" idx="1"/>
          </p:nvPr>
        </p:nvSpPr>
        <p:spPr>
          <a:xfrm>
            <a:off x="1065212" y="1643062"/>
            <a:ext cx="4785360" cy="4895850"/>
          </a:xfrm>
        </p:spPr>
        <p:txBody>
          <a:bodyPr>
            <a:normAutofit fontScale="92500" lnSpcReduction="10000"/>
          </a:bodyPr>
          <a:lstStyle/>
          <a:p>
            <a:pPr>
              <a:lnSpc>
                <a:spcPct val="100000"/>
              </a:lnSpc>
            </a:pPr>
            <a:r>
              <a:rPr lang="en-US" sz="2400" dirty="0"/>
              <a:t>Mainly this application provides  6 main functionalities. Those are,</a:t>
            </a:r>
          </a:p>
          <a:p>
            <a:pPr marL="502920" indent="-457200">
              <a:lnSpc>
                <a:spcPct val="100000"/>
              </a:lnSpc>
              <a:buFont typeface="+mj-lt"/>
              <a:buAutoNum type="arabicPeriod"/>
            </a:pPr>
            <a:r>
              <a:rPr lang="en-US" sz="2400" dirty="0"/>
              <a:t>Registration and log in </a:t>
            </a:r>
          </a:p>
          <a:p>
            <a:pPr marL="502920" indent="-457200">
              <a:lnSpc>
                <a:spcPct val="100000"/>
              </a:lnSpc>
              <a:buFont typeface="+mj-lt"/>
              <a:buAutoNum type="arabicPeriod"/>
            </a:pPr>
            <a:r>
              <a:rPr lang="en-US" sz="2400" dirty="0"/>
              <a:t>Online Order</a:t>
            </a:r>
          </a:p>
          <a:p>
            <a:pPr marL="502920" indent="-457200">
              <a:lnSpc>
                <a:spcPct val="100000"/>
              </a:lnSpc>
              <a:buFont typeface="+mj-lt"/>
              <a:buAutoNum type="arabicPeriod"/>
            </a:pPr>
            <a:r>
              <a:rPr lang="en-US" sz="2400" dirty="0"/>
              <a:t>Quantity for lunch(functionality of admin )</a:t>
            </a:r>
          </a:p>
          <a:p>
            <a:pPr marL="502920" indent="-457200">
              <a:lnSpc>
                <a:spcPct val="100000"/>
              </a:lnSpc>
              <a:buFont typeface="+mj-lt"/>
              <a:buAutoNum type="arabicPeriod"/>
            </a:pPr>
            <a:r>
              <a:rPr lang="en-US" sz="2400" dirty="0"/>
              <a:t>Billing for lunch(functionality of admin )</a:t>
            </a:r>
          </a:p>
          <a:p>
            <a:pPr marL="502920" indent="-457200">
              <a:lnSpc>
                <a:spcPct val="100000"/>
              </a:lnSpc>
              <a:buFont typeface="+mj-lt"/>
              <a:buAutoNum type="arabicPeriod"/>
            </a:pPr>
            <a:r>
              <a:rPr lang="en-US" sz="2400" dirty="0"/>
              <a:t>Vendor Registration(functionality of admin )</a:t>
            </a:r>
          </a:p>
          <a:p>
            <a:pPr marL="502920" indent="-457200">
              <a:lnSpc>
                <a:spcPct val="100000"/>
              </a:lnSpc>
              <a:buFont typeface="+mj-lt"/>
              <a:buAutoNum type="arabicPeriod"/>
            </a:pPr>
            <a:r>
              <a:rPr lang="en-US" sz="2400" dirty="0"/>
              <a:t>Review</a:t>
            </a:r>
          </a:p>
          <a:p>
            <a:pPr marL="502920" indent="-457200">
              <a:lnSpc>
                <a:spcPct val="100000"/>
              </a:lnSpc>
              <a:buFont typeface="+mj-lt"/>
              <a:buAutoNum type="arabicPeriod"/>
            </a:pPr>
            <a:endParaRPr lang="en-US" sz="2400" dirty="0"/>
          </a:p>
          <a:p>
            <a:pPr>
              <a:lnSpc>
                <a:spcPct val="100000"/>
              </a:lnSpc>
            </a:pPr>
            <a:endParaRPr lang="en-US" dirty="0"/>
          </a:p>
        </p:txBody>
      </p:sp>
      <p:pic>
        <p:nvPicPr>
          <p:cNvPr id="6" name="Content Placeholder 5" descr="A person using a touch screen device&#10;&#10;Description automatically generated">
            <a:extLst>
              <a:ext uri="{FF2B5EF4-FFF2-40B4-BE49-F238E27FC236}">
                <a16:creationId xmlns:a16="http://schemas.microsoft.com/office/drawing/2014/main" id="{02DB3A5F-6D8F-B770-6028-1ECF95FBDF0F}"/>
              </a:ext>
            </a:extLst>
          </p:cNvPr>
          <p:cNvPicPr>
            <a:picLocks noGrp="1" noChangeAspect="1"/>
          </p:cNvPicPr>
          <p:nvPr>
            <p:ph sz="half" idx="2"/>
          </p:nvPr>
        </p:nvPicPr>
        <p:blipFill rotWithShape="1">
          <a:blip r:embed="rId2" cstate="print">
            <a:extLst>
              <a:ext uri="{28A0092B-C50C-407E-A947-70E740481C1C}">
                <a14:useLocalDpi xmlns:a14="http://schemas.microsoft.com/office/drawing/2010/main" val="0"/>
              </a:ext>
            </a:extLst>
          </a:blip>
          <a:srcRect l="6103" r="27863"/>
          <a:stretch/>
        </p:blipFill>
        <p:spPr>
          <a:xfrm>
            <a:off x="6185854" y="1643063"/>
            <a:ext cx="4480560" cy="4529137"/>
          </a:xfrm>
          <a:noFill/>
        </p:spPr>
      </p:pic>
    </p:spTree>
    <p:extLst>
      <p:ext uri="{BB962C8B-B14F-4D97-AF65-F5344CB8AC3E}">
        <p14:creationId xmlns:p14="http://schemas.microsoft.com/office/powerpoint/2010/main" val="3404026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70436-98C8-ADC7-4A02-2D71C9D42962}"/>
              </a:ext>
            </a:extLst>
          </p:cNvPr>
          <p:cNvSpPr>
            <a:spLocks noGrp="1"/>
          </p:cNvSpPr>
          <p:nvPr>
            <p:ph type="title"/>
          </p:nvPr>
        </p:nvSpPr>
        <p:spPr/>
        <p:txBody>
          <a:bodyPr>
            <a:normAutofit/>
          </a:bodyPr>
          <a:lstStyle/>
          <a:p>
            <a:r>
              <a:rPr lang="en-US" sz="4000" dirty="0"/>
              <a:t>Home</a:t>
            </a:r>
            <a:r>
              <a:rPr lang="en-US" sz="4400" dirty="0"/>
              <a:t> </a:t>
            </a:r>
          </a:p>
        </p:txBody>
      </p:sp>
      <p:pic>
        <p:nvPicPr>
          <p:cNvPr id="11" name="Picture Placeholder 10">
            <a:extLst>
              <a:ext uri="{FF2B5EF4-FFF2-40B4-BE49-F238E27FC236}">
                <a16:creationId xmlns:a16="http://schemas.microsoft.com/office/drawing/2014/main" id="{2FA6044E-DD0B-AB2E-0E73-3363FB6A612D}"/>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4687" b="4687"/>
          <a:stretch/>
        </p:blipFill>
        <p:spPr/>
      </p:pic>
      <p:cxnSp>
        <p:nvCxnSpPr>
          <p:cNvPr id="10" name="Straight Connector 9">
            <a:extLst>
              <a:ext uri="{FF2B5EF4-FFF2-40B4-BE49-F238E27FC236}">
                <a16:creationId xmlns:a16="http://schemas.microsoft.com/office/drawing/2014/main" id="{6ACF58AA-E02D-6782-F0C1-772EF6383F9E}"/>
              </a:ext>
            </a:extLst>
          </p:cNvPr>
          <p:cNvCxnSpPr>
            <a:cxnSpLocks/>
            <a:stCxn id="8" idx="0"/>
            <a:endCxn id="8" idx="2"/>
          </p:cNvCxnSpPr>
          <p:nvPr/>
        </p:nvCxnSpPr>
        <p:spPr>
          <a:xfrm>
            <a:off x="6831961" y="2848422"/>
            <a:ext cx="0" cy="464285"/>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47B5F548-F943-A452-433A-FF00F7EC5503}"/>
              </a:ext>
            </a:extLst>
          </p:cNvPr>
          <p:cNvCxnSpPr>
            <a:cxnSpLocks/>
          </p:cNvCxnSpPr>
          <p:nvPr/>
        </p:nvCxnSpPr>
        <p:spPr>
          <a:xfrm>
            <a:off x="6399197" y="2888397"/>
            <a:ext cx="0" cy="464285"/>
          </a:xfrm>
          <a:prstGeom prst="line">
            <a:avLst/>
          </a:prstGeom>
        </p:spPr>
        <p:style>
          <a:lnRef idx="1">
            <a:schemeClr val="dk1"/>
          </a:lnRef>
          <a:fillRef idx="0">
            <a:schemeClr val="dk1"/>
          </a:fillRef>
          <a:effectRef idx="0">
            <a:schemeClr val="dk1"/>
          </a:effectRef>
          <a:fontRef idx="minor">
            <a:schemeClr val="tx1"/>
          </a:fontRef>
        </p:style>
      </p:cxnSp>
      <p:grpSp>
        <p:nvGrpSpPr>
          <p:cNvPr id="9" name="Group 8">
            <a:extLst>
              <a:ext uri="{FF2B5EF4-FFF2-40B4-BE49-F238E27FC236}">
                <a16:creationId xmlns:a16="http://schemas.microsoft.com/office/drawing/2014/main" id="{A2518BA6-3AC6-08BD-ECB5-43972CF11D0A}"/>
              </a:ext>
            </a:extLst>
          </p:cNvPr>
          <p:cNvGrpSpPr/>
          <p:nvPr/>
        </p:nvGrpSpPr>
        <p:grpSpPr>
          <a:xfrm>
            <a:off x="2715264" y="1600200"/>
            <a:ext cx="8231497" cy="4724400"/>
            <a:chOff x="2715264" y="1600200"/>
            <a:chExt cx="8231497" cy="4724400"/>
          </a:xfrm>
        </p:grpSpPr>
        <p:grpSp>
          <p:nvGrpSpPr>
            <p:cNvPr id="37" name="Group 36">
              <a:extLst>
                <a:ext uri="{FF2B5EF4-FFF2-40B4-BE49-F238E27FC236}">
                  <a16:creationId xmlns:a16="http://schemas.microsoft.com/office/drawing/2014/main" id="{1272B22F-4F62-35ED-0B61-7C1C6FF8794D}"/>
                </a:ext>
              </a:extLst>
            </p:cNvPr>
            <p:cNvGrpSpPr/>
            <p:nvPr/>
          </p:nvGrpSpPr>
          <p:grpSpPr>
            <a:xfrm>
              <a:off x="2715264" y="1600200"/>
              <a:ext cx="8231497" cy="4724400"/>
              <a:chOff x="2434917" y="1640175"/>
              <a:chExt cx="8231497" cy="4724400"/>
            </a:xfrm>
          </p:grpSpPr>
          <p:sp>
            <p:nvSpPr>
              <p:cNvPr id="6" name="Rectangle 5">
                <a:extLst>
                  <a:ext uri="{FF2B5EF4-FFF2-40B4-BE49-F238E27FC236}">
                    <a16:creationId xmlns:a16="http://schemas.microsoft.com/office/drawing/2014/main" id="{9610235B-A1D8-795A-2D4F-615E75567FBA}"/>
                  </a:ext>
                </a:extLst>
              </p:cNvPr>
              <p:cNvSpPr/>
              <p:nvPr/>
            </p:nvSpPr>
            <p:spPr>
              <a:xfrm>
                <a:off x="2434917" y="1640175"/>
                <a:ext cx="8229600" cy="47244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7" name="TextBox 6">
                <a:extLst>
                  <a:ext uri="{FF2B5EF4-FFF2-40B4-BE49-F238E27FC236}">
                    <a16:creationId xmlns:a16="http://schemas.microsoft.com/office/drawing/2014/main" id="{C3E74C45-E24A-A09B-1F4C-58A20083539B}"/>
                  </a:ext>
                </a:extLst>
              </p:cNvPr>
              <p:cNvSpPr txBox="1"/>
              <p:nvPr/>
            </p:nvSpPr>
            <p:spPr>
              <a:xfrm>
                <a:off x="2747957" y="1657167"/>
                <a:ext cx="7670802" cy="830997"/>
              </a:xfrm>
              <a:prstGeom prst="rect">
                <a:avLst/>
              </a:prstGeom>
              <a:noFill/>
            </p:spPr>
            <p:txBody>
              <a:bodyPr wrap="square" rtlCol="0">
                <a:spAutoFit/>
              </a:bodyPr>
              <a:lstStyle/>
              <a:p>
                <a:pPr algn="ctr"/>
                <a:r>
                  <a:rPr lang="en-US" sz="4800" dirty="0"/>
                  <a:t>KIU Smart Cafeteria</a:t>
                </a:r>
              </a:p>
            </p:txBody>
          </p:sp>
          <p:grpSp>
            <p:nvGrpSpPr>
              <p:cNvPr id="31" name="Group 30">
                <a:extLst>
                  <a:ext uri="{FF2B5EF4-FFF2-40B4-BE49-F238E27FC236}">
                    <a16:creationId xmlns:a16="http://schemas.microsoft.com/office/drawing/2014/main" id="{A53E7B76-0166-634C-7BD3-E7A71ECFB042}"/>
                  </a:ext>
                </a:extLst>
              </p:cNvPr>
              <p:cNvGrpSpPr/>
              <p:nvPr/>
            </p:nvGrpSpPr>
            <p:grpSpPr>
              <a:xfrm>
                <a:off x="2436814" y="2888397"/>
                <a:ext cx="8229600" cy="464285"/>
                <a:chOff x="2436814" y="2659797"/>
                <a:chExt cx="8229600" cy="464403"/>
              </a:xfrm>
            </p:grpSpPr>
            <p:sp>
              <p:nvSpPr>
                <p:cNvPr id="8" name="Rectangle 7">
                  <a:extLst>
                    <a:ext uri="{FF2B5EF4-FFF2-40B4-BE49-F238E27FC236}">
                      <a16:creationId xmlns:a16="http://schemas.microsoft.com/office/drawing/2014/main" id="{C4A72506-14CB-46FF-F308-2A8DB1B7CF7C}"/>
                    </a:ext>
                  </a:extLst>
                </p:cNvPr>
                <p:cNvSpPr/>
                <p:nvPr/>
              </p:nvSpPr>
              <p:spPr>
                <a:xfrm>
                  <a:off x="2436814" y="2659797"/>
                  <a:ext cx="8229600" cy="464403"/>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87925C8B-4A08-9520-2A23-F2441640562E}"/>
                    </a:ext>
                  </a:extLst>
                </p:cNvPr>
                <p:cNvCxnSpPr>
                  <a:cxnSpLocks/>
                </p:cNvCxnSpPr>
                <p:nvPr/>
              </p:nvCxnSpPr>
              <p:spPr>
                <a:xfrm>
                  <a:off x="4265612" y="2659797"/>
                  <a:ext cx="0" cy="464403"/>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BC0D9761-F412-DEA2-420E-911C34B87263}"/>
                    </a:ext>
                  </a:extLst>
                </p:cNvPr>
                <p:cNvCxnSpPr>
                  <a:cxnSpLocks/>
                </p:cNvCxnSpPr>
                <p:nvPr/>
              </p:nvCxnSpPr>
              <p:spPr>
                <a:xfrm>
                  <a:off x="8609012" y="2659797"/>
                  <a:ext cx="0" cy="464403"/>
                </a:xfrm>
                <a:prstGeom prst="line">
                  <a:avLst/>
                </a:prstGeom>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FA7094C1-7123-DD34-E92E-679F8FA2A85D}"/>
                    </a:ext>
                  </a:extLst>
                </p:cNvPr>
                <p:cNvSpPr txBox="1"/>
                <p:nvPr/>
              </p:nvSpPr>
              <p:spPr>
                <a:xfrm>
                  <a:off x="2607584" y="2692956"/>
                  <a:ext cx="1447797" cy="369332"/>
                </a:xfrm>
                <a:prstGeom prst="rect">
                  <a:avLst/>
                </a:prstGeom>
                <a:noFill/>
              </p:spPr>
              <p:txBody>
                <a:bodyPr wrap="square" rtlCol="0">
                  <a:spAutoFit/>
                </a:bodyPr>
                <a:lstStyle/>
                <a:p>
                  <a:pPr algn="ctr"/>
                  <a:r>
                    <a:rPr lang="en-US" b="1" dirty="0">
                      <a:solidFill>
                        <a:schemeClr val="tx2"/>
                      </a:solidFill>
                    </a:rPr>
                    <a:t>Home</a:t>
                  </a:r>
                </a:p>
              </p:txBody>
            </p:sp>
            <p:sp>
              <p:nvSpPr>
                <p:cNvPr id="21" name="TextBox 20">
                  <a:extLst>
                    <a:ext uri="{FF2B5EF4-FFF2-40B4-BE49-F238E27FC236}">
                      <a16:creationId xmlns:a16="http://schemas.microsoft.com/office/drawing/2014/main" id="{EA61F409-F76D-9389-1D07-DDD798334ED9}"/>
                    </a:ext>
                  </a:extLst>
                </p:cNvPr>
                <p:cNvSpPr txBox="1"/>
                <p:nvPr/>
              </p:nvSpPr>
              <p:spPr>
                <a:xfrm>
                  <a:off x="4586972" y="2707332"/>
                  <a:ext cx="1447797" cy="369332"/>
                </a:xfrm>
                <a:prstGeom prst="rect">
                  <a:avLst/>
                </a:prstGeom>
                <a:noFill/>
              </p:spPr>
              <p:txBody>
                <a:bodyPr wrap="square" rtlCol="0">
                  <a:spAutoFit/>
                </a:bodyPr>
                <a:lstStyle/>
                <a:p>
                  <a:pPr algn="ctr"/>
                  <a:r>
                    <a:rPr lang="en-US" b="1" dirty="0">
                      <a:solidFill>
                        <a:schemeClr val="tx2"/>
                      </a:solidFill>
                    </a:rPr>
                    <a:t>About Us</a:t>
                  </a:r>
                </a:p>
              </p:txBody>
            </p:sp>
            <p:sp>
              <p:nvSpPr>
                <p:cNvPr id="22" name="TextBox 21">
                  <a:extLst>
                    <a:ext uri="{FF2B5EF4-FFF2-40B4-BE49-F238E27FC236}">
                      <a16:creationId xmlns:a16="http://schemas.microsoft.com/office/drawing/2014/main" id="{3314A206-48D2-44F9-201D-A1C265DA983A}"/>
                    </a:ext>
                  </a:extLst>
                </p:cNvPr>
                <p:cNvSpPr txBox="1"/>
                <p:nvPr/>
              </p:nvSpPr>
              <p:spPr>
                <a:xfrm>
                  <a:off x="6636205" y="2707332"/>
                  <a:ext cx="1888219" cy="369332"/>
                </a:xfrm>
                <a:prstGeom prst="rect">
                  <a:avLst/>
                </a:prstGeom>
                <a:noFill/>
              </p:spPr>
              <p:txBody>
                <a:bodyPr wrap="square" rtlCol="0">
                  <a:spAutoFit/>
                </a:bodyPr>
                <a:lstStyle/>
                <a:p>
                  <a:pPr algn="ctr"/>
                  <a:r>
                    <a:rPr lang="en-US" b="1" dirty="0">
                      <a:solidFill>
                        <a:schemeClr val="tx2"/>
                      </a:solidFill>
                    </a:rPr>
                    <a:t>Online Ordering</a:t>
                  </a:r>
                </a:p>
              </p:txBody>
            </p:sp>
            <p:sp>
              <p:nvSpPr>
                <p:cNvPr id="23" name="TextBox 22">
                  <a:extLst>
                    <a:ext uri="{FF2B5EF4-FFF2-40B4-BE49-F238E27FC236}">
                      <a16:creationId xmlns:a16="http://schemas.microsoft.com/office/drawing/2014/main" id="{BEBB0102-AAAD-0F10-E74A-D837E2F3424E}"/>
                    </a:ext>
                  </a:extLst>
                </p:cNvPr>
                <p:cNvSpPr txBox="1"/>
                <p:nvPr/>
              </p:nvSpPr>
              <p:spPr>
                <a:xfrm>
                  <a:off x="8930372" y="2691646"/>
                  <a:ext cx="1447797" cy="369332"/>
                </a:xfrm>
                <a:prstGeom prst="rect">
                  <a:avLst/>
                </a:prstGeom>
                <a:noFill/>
              </p:spPr>
              <p:txBody>
                <a:bodyPr wrap="square" rtlCol="0">
                  <a:spAutoFit/>
                </a:bodyPr>
                <a:lstStyle/>
                <a:p>
                  <a:pPr algn="ctr"/>
                  <a:r>
                    <a:rPr lang="en-US" b="1" dirty="0">
                      <a:solidFill>
                        <a:schemeClr val="tx2"/>
                      </a:solidFill>
                    </a:rPr>
                    <a:t>Review</a:t>
                  </a:r>
                </a:p>
              </p:txBody>
            </p:sp>
          </p:grpSp>
          <p:sp>
            <p:nvSpPr>
              <p:cNvPr id="24" name="Rectangle 23">
                <a:extLst>
                  <a:ext uri="{FF2B5EF4-FFF2-40B4-BE49-F238E27FC236}">
                    <a16:creationId xmlns:a16="http://schemas.microsoft.com/office/drawing/2014/main" id="{29024CD9-34FA-8F23-3950-1C7C55626BC2}"/>
                  </a:ext>
                </a:extLst>
              </p:cNvPr>
              <p:cNvSpPr/>
              <p:nvPr/>
            </p:nvSpPr>
            <p:spPr>
              <a:xfrm>
                <a:off x="2696481" y="3490794"/>
                <a:ext cx="2412994" cy="2590800"/>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7CF20799-F938-A2B7-805E-7376A0A6600A}"/>
                  </a:ext>
                </a:extLst>
              </p:cNvPr>
              <p:cNvSpPr/>
              <p:nvPr/>
            </p:nvSpPr>
            <p:spPr>
              <a:xfrm>
                <a:off x="5345117" y="3490794"/>
                <a:ext cx="2412994" cy="2590800"/>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7DD5E5E6-B6AB-7E88-86FE-BA86EFD5B150}"/>
                  </a:ext>
                </a:extLst>
              </p:cNvPr>
              <p:cNvSpPr/>
              <p:nvPr/>
            </p:nvSpPr>
            <p:spPr>
              <a:xfrm>
                <a:off x="8005765" y="3490794"/>
                <a:ext cx="2412994" cy="2590800"/>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F01F0D63-4CF9-8EF8-3C73-9C8579BEFDCB}"/>
                  </a:ext>
                </a:extLst>
              </p:cNvPr>
              <p:cNvSpPr txBox="1"/>
              <p:nvPr/>
            </p:nvSpPr>
            <p:spPr>
              <a:xfrm>
                <a:off x="2995612" y="3635737"/>
                <a:ext cx="1752594" cy="369332"/>
              </a:xfrm>
              <a:prstGeom prst="rect">
                <a:avLst/>
              </a:prstGeom>
              <a:noFill/>
            </p:spPr>
            <p:txBody>
              <a:bodyPr wrap="square" rtlCol="0">
                <a:spAutoFit/>
              </a:bodyPr>
              <a:lstStyle/>
              <a:p>
                <a:pPr algn="ctr"/>
                <a:r>
                  <a:rPr lang="en-US" b="1" dirty="0">
                    <a:solidFill>
                      <a:schemeClr val="tx2"/>
                    </a:solidFill>
                  </a:rPr>
                  <a:t>RICE</a:t>
                </a:r>
              </a:p>
            </p:txBody>
          </p:sp>
          <p:sp>
            <p:nvSpPr>
              <p:cNvPr id="28" name="TextBox 27">
                <a:extLst>
                  <a:ext uri="{FF2B5EF4-FFF2-40B4-BE49-F238E27FC236}">
                    <a16:creationId xmlns:a16="http://schemas.microsoft.com/office/drawing/2014/main" id="{2E7FF56E-6002-A8D4-E082-55B8F17244F6}"/>
                  </a:ext>
                </a:extLst>
              </p:cNvPr>
              <p:cNvSpPr txBox="1"/>
              <p:nvPr/>
            </p:nvSpPr>
            <p:spPr>
              <a:xfrm>
                <a:off x="5522900" y="3635737"/>
                <a:ext cx="1752594" cy="369332"/>
              </a:xfrm>
              <a:prstGeom prst="rect">
                <a:avLst/>
              </a:prstGeom>
              <a:noFill/>
            </p:spPr>
            <p:txBody>
              <a:bodyPr wrap="square" rtlCol="0">
                <a:spAutoFit/>
              </a:bodyPr>
              <a:lstStyle/>
              <a:p>
                <a:pPr algn="ctr"/>
                <a:r>
                  <a:rPr lang="en-US" b="1" dirty="0">
                    <a:solidFill>
                      <a:schemeClr val="tx2"/>
                    </a:solidFill>
                  </a:rPr>
                  <a:t>KOTTU</a:t>
                </a:r>
              </a:p>
            </p:txBody>
          </p:sp>
          <p:sp>
            <p:nvSpPr>
              <p:cNvPr id="29" name="TextBox 28">
                <a:extLst>
                  <a:ext uri="{FF2B5EF4-FFF2-40B4-BE49-F238E27FC236}">
                    <a16:creationId xmlns:a16="http://schemas.microsoft.com/office/drawing/2014/main" id="{3F246B17-DE03-77CC-1480-B8F6ACA7B1DD}"/>
                  </a:ext>
                </a:extLst>
              </p:cNvPr>
              <p:cNvSpPr txBox="1"/>
              <p:nvPr/>
            </p:nvSpPr>
            <p:spPr>
              <a:xfrm>
                <a:off x="8297816" y="3635737"/>
                <a:ext cx="1752594" cy="369332"/>
              </a:xfrm>
              <a:prstGeom prst="rect">
                <a:avLst/>
              </a:prstGeom>
              <a:noFill/>
            </p:spPr>
            <p:txBody>
              <a:bodyPr wrap="square" rtlCol="0">
                <a:spAutoFit/>
              </a:bodyPr>
              <a:lstStyle/>
              <a:p>
                <a:pPr algn="ctr"/>
                <a:r>
                  <a:rPr lang="en-US" b="1" dirty="0">
                    <a:solidFill>
                      <a:schemeClr val="tx2"/>
                    </a:solidFill>
                  </a:rPr>
                  <a:t>OTHER</a:t>
                </a:r>
              </a:p>
            </p:txBody>
          </p:sp>
          <p:sp>
            <p:nvSpPr>
              <p:cNvPr id="35" name="Rectangle 34">
                <a:extLst>
                  <a:ext uri="{FF2B5EF4-FFF2-40B4-BE49-F238E27FC236}">
                    <a16:creationId xmlns:a16="http://schemas.microsoft.com/office/drawing/2014/main" id="{5085AE9A-9E72-5FE3-7657-360A56A8E565}"/>
                  </a:ext>
                </a:extLst>
              </p:cNvPr>
              <p:cNvSpPr/>
              <p:nvPr/>
            </p:nvSpPr>
            <p:spPr>
              <a:xfrm>
                <a:off x="5522900" y="2433313"/>
                <a:ext cx="685800" cy="352709"/>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2"/>
                    </a:solidFill>
                  </a:rPr>
                  <a:t>Log In</a:t>
                </a:r>
              </a:p>
            </p:txBody>
          </p:sp>
          <p:sp>
            <p:nvSpPr>
              <p:cNvPr id="36" name="Rectangle 35">
                <a:extLst>
                  <a:ext uri="{FF2B5EF4-FFF2-40B4-BE49-F238E27FC236}">
                    <a16:creationId xmlns:a16="http://schemas.microsoft.com/office/drawing/2014/main" id="{F9317AF9-0BE7-9BD6-7929-09F4924E7B1C}"/>
                  </a:ext>
                </a:extLst>
              </p:cNvPr>
              <p:cNvSpPr/>
              <p:nvPr/>
            </p:nvSpPr>
            <p:spPr>
              <a:xfrm>
                <a:off x="6399196" y="2433313"/>
                <a:ext cx="876295" cy="352709"/>
              </a:xfrm>
              <a:prstGeom prst="rect">
                <a:avLst/>
              </a:prstGeom>
              <a:solidFill>
                <a:srgbClr val="E453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2"/>
                    </a:solidFill>
                  </a:rPr>
                  <a:t>Log Out</a:t>
                </a:r>
              </a:p>
            </p:txBody>
          </p:sp>
        </p:grpSp>
        <p:cxnSp>
          <p:nvCxnSpPr>
            <p:cNvPr id="5" name="Straight Connector 4">
              <a:extLst>
                <a:ext uri="{FF2B5EF4-FFF2-40B4-BE49-F238E27FC236}">
                  <a16:creationId xmlns:a16="http://schemas.microsoft.com/office/drawing/2014/main" id="{D541DBFA-D33D-BA40-084B-938DC8498234}"/>
                </a:ext>
              </a:extLst>
            </p:cNvPr>
            <p:cNvCxnSpPr/>
            <p:nvPr/>
          </p:nvCxnSpPr>
          <p:spPr>
            <a:xfrm>
              <a:off x="6551612" y="2848422"/>
              <a:ext cx="0" cy="464285"/>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003004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Food Gourmet 16x9">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3_win32_fixed.potx" id="{3A171B6B-FFBA-48A8-BE98-1B46F94E36D4}" vid="{74A41B82-4C0A-4DF4-B737-4621C74F1EE8}"/>
    </a:ext>
  </a:extLst>
</a:theme>
</file>

<file path=ppt/theme/theme2.xml><?xml version="1.0" encoding="utf-8"?>
<a:theme xmlns:a="http://schemas.openxmlformats.org/drawingml/2006/main" name="Office Them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Food - preparation to presentation (widescreen)</Template>
  <TotalTime>1111</TotalTime>
  <Words>909</Words>
  <Application>Microsoft Office PowerPoint</Application>
  <PresentationFormat>Custom</PresentationFormat>
  <Paragraphs>213</Paragraphs>
  <Slides>21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MS Mincho</vt:lpstr>
      <vt:lpstr>Yu Mincho</vt:lpstr>
      <vt:lpstr>Arial</vt:lpstr>
      <vt:lpstr>Cambria</vt:lpstr>
      <vt:lpstr>Food Gourmet 16x9</vt:lpstr>
      <vt:lpstr>KIU Smart Cafeteria</vt:lpstr>
      <vt:lpstr>Content</vt:lpstr>
      <vt:lpstr>Introduction</vt:lpstr>
      <vt:lpstr>Client requirement: </vt:lpstr>
      <vt:lpstr>Our Solution:</vt:lpstr>
      <vt:lpstr>Technologies/Software</vt:lpstr>
      <vt:lpstr>Objectives</vt:lpstr>
      <vt:lpstr>Functions</vt:lpstr>
      <vt:lpstr>Home </vt:lpstr>
      <vt:lpstr>Registration</vt:lpstr>
      <vt:lpstr>Online Order</vt:lpstr>
      <vt:lpstr>Quantity for lunch</vt:lpstr>
      <vt:lpstr>Billing for lunch</vt:lpstr>
      <vt:lpstr>Vendor Registration</vt:lpstr>
      <vt:lpstr>Reviews</vt:lpstr>
      <vt:lpstr>Timeline</vt:lpstr>
      <vt:lpstr>PowerPoint Presentation</vt:lpstr>
      <vt:lpstr>Future Development</vt:lpstr>
      <vt:lpstr>Challenges &amp; Issues</vt:lpstr>
      <vt:lpstr>Summery</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Cafeteria</dc:title>
  <dc:creator>Anjali Sewmini</dc:creator>
  <cp:lastModifiedBy>Amada Kalubowila</cp:lastModifiedBy>
  <cp:revision>16</cp:revision>
  <dcterms:created xsi:type="dcterms:W3CDTF">2024-02-25T11:49:16Z</dcterms:created>
  <dcterms:modified xsi:type="dcterms:W3CDTF">2024-03-07T09:27:37Z</dcterms:modified>
</cp:coreProperties>
</file>

<file path=docProps/thumbnail.jpeg>
</file>